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62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71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AC955-D0C3-4F29-9314-72F9ED767E5B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FD82-F002-4D2C-9B0A-B99777D9A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407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AC955-D0C3-4F29-9314-72F9ED767E5B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FD82-F002-4D2C-9B0A-B99777D9A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339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AC955-D0C3-4F29-9314-72F9ED767E5B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FD82-F002-4D2C-9B0A-B99777D9A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312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AC955-D0C3-4F29-9314-72F9ED767E5B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FD82-F002-4D2C-9B0A-B99777D9A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08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AC955-D0C3-4F29-9314-72F9ED767E5B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FD82-F002-4D2C-9B0A-B99777D9A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990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AC955-D0C3-4F29-9314-72F9ED767E5B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FD82-F002-4D2C-9B0A-B99777D9A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276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AC955-D0C3-4F29-9314-72F9ED767E5B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FD82-F002-4D2C-9B0A-B99777D9A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654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AC955-D0C3-4F29-9314-72F9ED767E5B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FD82-F002-4D2C-9B0A-B99777D9A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236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AC955-D0C3-4F29-9314-72F9ED767E5B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FD82-F002-4D2C-9B0A-B99777D9A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697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AC955-D0C3-4F29-9314-72F9ED767E5B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FD82-F002-4D2C-9B0A-B99777D9A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952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AC955-D0C3-4F29-9314-72F9ED767E5B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3FD82-F002-4D2C-9B0A-B99777D9A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AC955-D0C3-4F29-9314-72F9ED767E5B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3FD82-F002-4D2C-9B0A-B99777D9A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73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312" y="0"/>
            <a:ext cx="12272312" cy="10729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7309" y="2839296"/>
            <a:ext cx="9144000" cy="23876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Bahnschrift SemiLight" panose="020B0502040204020203" pitchFamily="34" charset="0"/>
              </a:rPr>
              <a:t>«Письмо в блиндаж. Вологодская область»</a:t>
            </a:r>
            <a:endParaRPr lang="ru-RU" sz="5400" dirty="0">
              <a:latin typeface="Bahnschrift SemiLight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7309" y="5281717"/>
            <a:ext cx="9144000" cy="1655762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ООО «Издательский Дом «Порт-Апрель»</a:t>
            </a:r>
            <a:endParaRPr lang="ru-RU" dirty="0"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5037">
            <a:off x="-997527" y="-1617940"/>
            <a:ext cx="10661073" cy="54880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926" y="4236895"/>
            <a:ext cx="2247623" cy="224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9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999018" y="4059382"/>
            <a:ext cx="6192982" cy="2798618"/>
          </a:xfrm>
          <a:custGeom>
            <a:avLst/>
            <a:gdLst>
              <a:gd name="connsiteX0" fmla="*/ 0 w 6192982"/>
              <a:gd name="connsiteY0" fmla="*/ 0 h 2798618"/>
              <a:gd name="connsiteX1" fmla="*/ 6192982 w 6192982"/>
              <a:gd name="connsiteY1" fmla="*/ 0 h 2798618"/>
              <a:gd name="connsiteX2" fmla="*/ 6192982 w 6192982"/>
              <a:gd name="connsiteY2" fmla="*/ 2798618 h 2798618"/>
              <a:gd name="connsiteX3" fmla="*/ 0 w 6192982"/>
              <a:gd name="connsiteY3" fmla="*/ 2798618 h 2798618"/>
              <a:gd name="connsiteX4" fmla="*/ 0 w 6192982"/>
              <a:gd name="connsiteY4" fmla="*/ 0 h 2798618"/>
              <a:gd name="connsiteX0" fmla="*/ 2923309 w 6192982"/>
              <a:gd name="connsiteY0" fmla="*/ 1524000 h 2798618"/>
              <a:gd name="connsiteX1" fmla="*/ 6192982 w 6192982"/>
              <a:gd name="connsiteY1" fmla="*/ 0 h 2798618"/>
              <a:gd name="connsiteX2" fmla="*/ 6192982 w 6192982"/>
              <a:gd name="connsiteY2" fmla="*/ 2798618 h 2798618"/>
              <a:gd name="connsiteX3" fmla="*/ 0 w 6192982"/>
              <a:gd name="connsiteY3" fmla="*/ 2798618 h 2798618"/>
              <a:gd name="connsiteX4" fmla="*/ 2923309 w 6192982"/>
              <a:gd name="connsiteY4" fmla="*/ 1524000 h 2798618"/>
              <a:gd name="connsiteX0" fmla="*/ 2923309 w 6192982"/>
              <a:gd name="connsiteY0" fmla="*/ 1524000 h 2798618"/>
              <a:gd name="connsiteX1" fmla="*/ 6192982 w 6192982"/>
              <a:gd name="connsiteY1" fmla="*/ 0 h 2798618"/>
              <a:gd name="connsiteX2" fmla="*/ 6192982 w 6192982"/>
              <a:gd name="connsiteY2" fmla="*/ 2798618 h 2798618"/>
              <a:gd name="connsiteX3" fmla="*/ 0 w 6192982"/>
              <a:gd name="connsiteY3" fmla="*/ 2798618 h 2798618"/>
              <a:gd name="connsiteX4" fmla="*/ 2923309 w 6192982"/>
              <a:gd name="connsiteY4" fmla="*/ 1524000 h 2798618"/>
              <a:gd name="connsiteX0" fmla="*/ 2923309 w 6192982"/>
              <a:gd name="connsiteY0" fmla="*/ 1524000 h 2798618"/>
              <a:gd name="connsiteX1" fmla="*/ 6192982 w 6192982"/>
              <a:gd name="connsiteY1" fmla="*/ 0 h 2798618"/>
              <a:gd name="connsiteX2" fmla="*/ 6192982 w 6192982"/>
              <a:gd name="connsiteY2" fmla="*/ 2798618 h 2798618"/>
              <a:gd name="connsiteX3" fmla="*/ 0 w 6192982"/>
              <a:gd name="connsiteY3" fmla="*/ 2798618 h 2798618"/>
              <a:gd name="connsiteX4" fmla="*/ 2923309 w 6192982"/>
              <a:gd name="connsiteY4" fmla="*/ 1524000 h 279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2982" h="2798618">
                <a:moveTo>
                  <a:pt x="2923309" y="1524000"/>
                </a:moveTo>
                <a:cubicBezTo>
                  <a:pt x="5163127" y="1736436"/>
                  <a:pt x="5103091" y="508000"/>
                  <a:pt x="6192982" y="0"/>
                </a:cubicBezTo>
                <a:lnTo>
                  <a:pt x="6192982" y="2798618"/>
                </a:lnTo>
                <a:lnTo>
                  <a:pt x="0" y="2798618"/>
                </a:lnTo>
                <a:cubicBezTo>
                  <a:pt x="974436" y="2373745"/>
                  <a:pt x="868219" y="1325418"/>
                  <a:pt x="2923309" y="152400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13854" y="1"/>
            <a:ext cx="12205854" cy="1061376"/>
          </a:xfrm>
          <a:custGeom>
            <a:avLst/>
            <a:gdLst>
              <a:gd name="connsiteX0" fmla="*/ 0 w 12192000"/>
              <a:gd name="connsiteY0" fmla="*/ 0 h 1482436"/>
              <a:gd name="connsiteX1" fmla="*/ 12192000 w 12192000"/>
              <a:gd name="connsiteY1" fmla="*/ 0 h 1482436"/>
              <a:gd name="connsiteX2" fmla="*/ 12192000 w 12192000"/>
              <a:gd name="connsiteY2" fmla="*/ 1482436 h 1482436"/>
              <a:gd name="connsiteX3" fmla="*/ 0 w 12192000"/>
              <a:gd name="connsiteY3" fmla="*/ 1482436 h 1482436"/>
              <a:gd name="connsiteX4" fmla="*/ 0 w 12192000"/>
              <a:gd name="connsiteY4" fmla="*/ 0 h 1482436"/>
              <a:gd name="connsiteX0" fmla="*/ 0 w 12192000"/>
              <a:gd name="connsiteY0" fmla="*/ 0 h 1482436"/>
              <a:gd name="connsiteX1" fmla="*/ 12192000 w 12192000"/>
              <a:gd name="connsiteY1" fmla="*/ 0 h 1482436"/>
              <a:gd name="connsiteX2" fmla="*/ 5334000 w 12192000"/>
              <a:gd name="connsiteY2" fmla="*/ 637308 h 1482436"/>
              <a:gd name="connsiteX3" fmla="*/ 0 w 12192000"/>
              <a:gd name="connsiteY3" fmla="*/ 1482436 h 1482436"/>
              <a:gd name="connsiteX4" fmla="*/ 0 w 12192000"/>
              <a:gd name="connsiteY4" fmla="*/ 0 h 1482436"/>
              <a:gd name="connsiteX0" fmla="*/ 0 w 12192000"/>
              <a:gd name="connsiteY0" fmla="*/ 0 h 1668170"/>
              <a:gd name="connsiteX1" fmla="*/ 12192000 w 12192000"/>
              <a:gd name="connsiteY1" fmla="*/ 0 h 1668170"/>
              <a:gd name="connsiteX2" fmla="*/ 5334000 w 12192000"/>
              <a:gd name="connsiteY2" fmla="*/ 637308 h 1668170"/>
              <a:gd name="connsiteX3" fmla="*/ 0 w 12192000"/>
              <a:gd name="connsiteY3" fmla="*/ 1482436 h 1668170"/>
              <a:gd name="connsiteX4" fmla="*/ 0 w 12192000"/>
              <a:gd name="connsiteY4" fmla="*/ 0 h 1668170"/>
              <a:gd name="connsiteX0" fmla="*/ 0 w 12192000"/>
              <a:gd name="connsiteY0" fmla="*/ 0 h 1668170"/>
              <a:gd name="connsiteX1" fmla="*/ 12192000 w 12192000"/>
              <a:gd name="connsiteY1" fmla="*/ 0 h 1668170"/>
              <a:gd name="connsiteX2" fmla="*/ 5334000 w 12192000"/>
              <a:gd name="connsiteY2" fmla="*/ 637308 h 1668170"/>
              <a:gd name="connsiteX3" fmla="*/ 0 w 12192000"/>
              <a:gd name="connsiteY3" fmla="*/ 1482436 h 1668170"/>
              <a:gd name="connsiteX4" fmla="*/ 0 w 12192000"/>
              <a:gd name="connsiteY4" fmla="*/ 0 h 1668170"/>
              <a:gd name="connsiteX0" fmla="*/ 41564 w 12233564"/>
              <a:gd name="connsiteY0" fmla="*/ 0 h 1668170"/>
              <a:gd name="connsiteX1" fmla="*/ 12233564 w 12233564"/>
              <a:gd name="connsiteY1" fmla="*/ 0 h 1668170"/>
              <a:gd name="connsiteX2" fmla="*/ 5375564 w 12233564"/>
              <a:gd name="connsiteY2" fmla="*/ 637308 h 1668170"/>
              <a:gd name="connsiteX3" fmla="*/ 0 w 12233564"/>
              <a:gd name="connsiteY3" fmla="*/ 1011381 h 1668170"/>
              <a:gd name="connsiteX4" fmla="*/ 41564 w 12233564"/>
              <a:gd name="connsiteY4" fmla="*/ 0 h 1668170"/>
              <a:gd name="connsiteX0" fmla="*/ 0 w 12274012"/>
              <a:gd name="connsiteY0" fmla="*/ 0 h 1668170"/>
              <a:gd name="connsiteX1" fmla="*/ 12274012 w 12274012"/>
              <a:gd name="connsiteY1" fmla="*/ 0 h 1668170"/>
              <a:gd name="connsiteX2" fmla="*/ 5416012 w 12274012"/>
              <a:gd name="connsiteY2" fmla="*/ 637308 h 1668170"/>
              <a:gd name="connsiteX3" fmla="*/ 40448 w 12274012"/>
              <a:gd name="connsiteY3" fmla="*/ 1011381 h 1668170"/>
              <a:gd name="connsiteX4" fmla="*/ 0 w 12274012"/>
              <a:gd name="connsiteY4" fmla="*/ 0 h 1668170"/>
              <a:gd name="connsiteX0" fmla="*/ 558 w 12233564"/>
              <a:gd name="connsiteY0" fmla="*/ 0 h 1709734"/>
              <a:gd name="connsiteX1" fmla="*/ 12233564 w 12233564"/>
              <a:gd name="connsiteY1" fmla="*/ 41564 h 1709734"/>
              <a:gd name="connsiteX2" fmla="*/ 5375564 w 12233564"/>
              <a:gd name="connsiteY2" fmla="*/ 678872 h 1709734"/>
              <a:gd name="connsiteX3" fmla="*/ 0 w 12233564"/>
              <a:gd name="connsiteY3" fmla="*/ 1052945 h 1709734"/>
              <a:gd name="connsiteX4" fmla="*/ 558 w 12233564"/>
              <a:gd name="connsiteY4" fmla="*/ 0 h 1709734"/>
              <a:gd name="connsiteX0" fmla="*/ 0 w 12233006"/>
              <a:gd name="connsiteY0" fmla="*/ 0 h 1709734"/>
              <a:gd name="connsiteX1" fmla="*/ 12233006 w 12233006"/>
              <a:gd name="connsiteY1" fmla="*/ 41564 h 1709734"/>
              <a:gd name="connsiteX2" fmla="*/ 5375006 w 12233006"/>
              <a:gd name="connsiteY2" fmla="*/ 678872 h 1709734"/>
              <a:gd name="connsiteX3" fmla="*/ 190805 w 12233006"/>
              <a:gd name="connsiteY3" fmla="*/ 1025236 h 1709734"/>
              <a:gd name="connsiteX4" fmla="*/ 0 w 12233006"/>
              <a:gd name="connsiteY4" fmla="*/ 0 h 1709734"/>
              <a:gd name="connsiteX0" fmla="*/ 558 w 12042201"/>
              <a:gd name="connsiteY0" fmla="*/ 0 h 1668170"/>
              <a:gd name="connsiteX1" fmla="*/ 12042201 w 12042201"/>
              <a:gd name="connsiteY1" fmla="*/ 0 h 1668170"/>
              <a:gd name="connsiteX2" fmla="*/ 5184201 w 12042201"/>
              <a:gd name="connsiteY2" fmla="*/ 637308 h 1668170"/>
              <a:gd name="connsiteX3" fmla="*/ 0 w 12042201"/>
              <a:gd name="connsiteY3" fmla="*/ 983672 h 1668170"/>
              <a:gd name="connsiteX4" fmla="*/ 558 w 12042201"/>
              <a:gd name="connsiteY4" fmla="*/ 0 h 1668170"/>
              <a:gd name="connsiteX0" fmla="*/ 558 w 12042201"/>
              <a:gd name="connsiteY0" fmla="*/ 0 h 1855973"/>
              <a:gd name="connsiteX1" fmla="*/ 12042201 w 12042201"/>
              <a:gd name="connsiteY1" fmla="*/ 0 h 1855973"/>
              <a:gd name="connsiteX2" fmla="*/ 5389233 w 12042201"/>
              <a:gd name="connsiteY2" fmla="*/ 872835 h 1855973"/>
              <a:gd name="connsiteX3" fmla="*/ 0 w 12042201"/>
              <a:gd name="connsiteY3" fmla="*/ 983672 h 1855973"/>
              <a:gd name="connsiteX4" fmla="*/ 558 w 12042201"/>
              <a:gd name="connsiteY4" fmla="*/ 0 h 1855973"/>
              <a:gd name="connsiteX0" fmla="*/ 558 w 12042201"/>
              <a:gd name="connsiteY0" fmla="*/ 0 h 1496171"/>
              <a:gd name="connsiteX1" fmla="*/ 12042201 w 12042201"/>
              <a:gd name="connsiteY1" fmla="*/ 0 h 1496171"/>
              <a:gd name="connsiteX2" fmla="*/ 5389233 w 12042201"/>
              <a:gd name="connsiteY2" fmla="*/ 872835 h 1496171"/>
              <a:gd name="connsiteX3" fmla="*/ 0 w 12042201"/>
              <a:gd name="connsiteY3" fmla="*/ 983672 h 1496171"/>
              <a:gd name="connsiteX4" fmla="*/ 558 w 12042201"/>
              <a:gd name="connsiteY4" fmla="*/ 0 h 1496171"/>
              <a:gd name="connsiteX0" fmla="*/ 558 w 12042201"/>
              <a:gd name="connsiteY0" fmla="*/ 0 h 1496171"/>
              <a:gd name="connsiteX1" fmla="*/ 12042201 w 12042201"/>
              <a:gd name="connsiteY1" fmla="*/ 0 h 1496171"/>
              <a:gd name="connsiteX2" fmla="*/ 5389233 w 12042201"/>
              <a:gd name="connsiteY2" fmla="*/ 872835 h 1496171"/>
              <a:gd name="connsiteX3" fmla="*/ 0 w 12042201"/>
              <a:gd name="connsiteY3" fmla="*/ 983672 h 1496171"/>
              <a:gd name="connsiteX4" fmla="*/ 558 w 12042201"/>
              <a:gd name="connsiteY4" fmla="*/ 0 h 1496171"/>
              <a:gd name="connsiteX0" fmla="*/ 558 w 12042201"/>
              <a:gd name="connsiteY0" fmla="*/ 0 h 1705318"/>
              <a:gd name="connsiteX1" fmla="*/ 12042201 w 12042201"/>
              <a:gd name="connsiteY1" fmla="*/ 0 h 1705318"/>
              <a:gd name="connsiteX2" fmla="*/ 5389233 w 12042201"/>
              <a:gd name="connsiteY2" fmla="*/ 872835 h 1705318"/>
              <a:gd name="connsiteX3" fmla="*/ 0 w 12042201"/>
              <a:gd name="connsiteY3" fmla="*/ 983672 h 1705318"/>
              <a:gd name="connsiteX4" fmla="*/ 558 w 12042201"/>
              <a:gd name="connsiteY4" fmla="*/ 0 h 1705318"/>
              <a:gd name="connsiteX0" fmla="*/ 558 w 12042201"/>
              <a:gd name="connsiteY0" fmla="*/ 0 h 1302306"/>
              <a:gd name="connsiteX1" fmla="*/ 12042201 w 12042201"/>
              <a:gd name="connsiteY1" fmla="*/ 0 h 1302306"/>
              <a:gd name="connsiteX2" fmla="*/ 5389233 w 12042201"/>
              <a:gd name="connsiteY2" fmla="*/ 872835 h 1302306"/>
              <a:gd name="connsiteX3" fmla="*/ 0 w 12042201"/>
              <a:gd name="connsiteY3" fmla="*/ 983672 h 1302306"/>
              <a:gd name="connsiteX4" fmla="*/ 558 w 12042201"/>
              <a:gd name="connsiteY4" fmla="*/ 0 h 1302306"/>
              <a:gd name="connsiteX0" fmla="*/ 558 w 12042201"/>
              <a:gd name="connsiteY0" fmla="*/ 0 h 1302306"/>
              <a:gd name="connsiteX1" fmla="*/ 12042201 w 12042201"/>
              <a:gd name="connsiteY1" fmla="*/ 0 h 1302306"/>
              <a:gd name="connsiteX2" fmla="*/ 5389233 w 12042201"/>
              <a:gd name="connsiteY2" fmla="*/ 872835 h 1302306"/>
              <a:gd name="connsiteX3" fmla="*/ 0 w 12042201"/>
              <a:gd name="connsiteY3" fmla="*/ 983672 h 1302306"/>
              <a:gd name="connsiteX4" fmla="*/ 558 w 12042201"/>
              <a:gd name="connsiteY4" fmla="*/ 0 h 1302306"/>
              <a:gd name="connsiteX0" fmla="*/ 558 w 12042201"/>
              <a:gd name="connsiteY0" fmla="*/ 0 h 1061376"/>
              <a:gd name="connsiteX1" fmla="*/ 12042201 w 12042201"/>
              <a:gd name="connsiteY1" fmla="*/ 0 h 1061376"/>
              <a:gd name="connsiteX2" fmla="*/ 5389233 w 12042201"/>
              <a:gd name="connsiteY2" fmla="*/ 872835 h 1061376"/>
              <a:gd name="connsiteX3" fmla="*/ 0 w 12042201"/>
              <a:gd name="connsiteY3" fmla="*/ 983672 h 1061376"/>
              <a:gd name="connsiteX4" fmla="*/ 558 w 12042201"/>
              <a:gd name="connsiteY4" fmla="*/ 0 h 106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2201" h="1061376">
                <a:moveTo>
                  <a:pt x="558" y="0"/>
                </a:moveTo>
                <a:lnTo>
                  <a:pt x="12042201" y="0"/>
                </a:lnTo>
                <a:cubicBezTo>
                  <a:pt x="9756201" y="212436"/>
                  <a:pt x="9334111" y="1547089"/>
                  <a:pt x="5389233" y="872835"/>
                </a:cubicBezTo>
                <a:cubicBezTo>
                  <a:pt x="401994" y="73889"/>
                  <a:pt x="780178" y="424872"/>
                  <a:pt x="0" y="983672"/>
                </a:cubicBezTo>
                <a:lnTo>
                  <a:pt x="558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6527" y="1816164"/>
            <a:ext cx="4592783" cy="435133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latin typeface="+mj-lt"/>
              </a:rPr>
              <a:t>Неоднократно озвучивалось, что больше всего бойцы СВО нуждаются в ощущении поддержки со стороны россиян.</a:t>
            </a:r>
          </a:p>
          <a:p>
            <a:pPr marL="0" indent="0" algn="ctr">
              <a:buNone/>
            </a:pPr>
            <a:endParaRPr lang="ru-RU" dirty="0" smtClean="0">
              <a:latin typeface="+mj-lt"/>
            </a:endParaRPr>
          </a:p>
          <a:p>
            <a:pPr marL="0" indent="0" algn="ctr">
              <a:buNone/>
            </a:pPr>
            <a:r>
              <a:rPr lang="ru-RU" dirty="0" smtClean="0">
                <a:latin typeface="+mj-lt"/>
              </a:rPr>
              <a:t>ООО «Издательский дом «Порт-Апрель» в целях выражения общественной моральной поддержки бойцов зоны СВО предлагает издательский проект под рабочим названием </a:t>
            </a:r>
            <a:r>
              <a:rPr lang="ru-RU" b="1" dirty="0" smtClean="0">
                <a:latin typeface="+mj-lt"/>
              </a:rPr>
              <a:t>«Письмо в блиндаж. Вологодская область».</a:t>
            </a:r>
          </a:p>
          <a:p>
            <a:endParaRPr lang="ru-RU" dirty="0"/>
          </a:p>
        </p:txBody>
      </p:sp>
      <p:sp>
        <p:nvSpPr>
          <p:cNvPr id="8" name="Прямоугольник 3"/>
          <p:cNvSpPr/>
          <p:nvPr/>
        </p:nvSpPr>
        <p:spPr>
          <a:xfrm>
            <a:off x="-13854" y="-111280"/>
            <a:ext cx="12205854" cy="1061376"/>
          </a:xfrm>
          <a:custGeom>
            <a:avLst/>
            <a:gdLst>
              <a:gd name="connsiteX0" fmla="*/ 0 w 12192000"/>
              <a:gd name="connsiteY0" fmla="*/ 0 h 1482436"/>
              <a:gd name="connsiteX1" fmla="*/ 12192000 w 12192000"/>
              <a:gd name="connsiteY1" fmla="*/ 0 h 1482436"/>
              <a:gd name="connsiteX2" fmla="*/ 12192000 w 12192000"/>
              <a:gd name="connsiteY2" fmla="*/ 1482436 h 1482436"/>
              <a:gd name="connsiteX3" fmla="*/ 0 w 12192000"/>
              <a:gd name="connsiteY3" fmla="*/ 1482436 h 1482436"/>
              <a:gd name="connsiteX4" fmla="*/ 0 w 12192000"/>
              <a:gd name="connsiteY4" fmla="*/ 0 h 1482436"/>
              <a:gd name="connsiteX0" fmla="*/ 0 w 12192000"/>
              <a:gd name="connsiteY0" fmla="*/ 0 h 1482436"/>
              <a:gd name="connsiteX1" fmla="*/ 12192000 w 12192000"/>
              <a:gd name="connsiteY1" fmla="*/ 0 h 1482436"/>
              <a:gd name="connsiteX2" fmla="*/ 5334000 w 12192000"/>
              <a:gd name="connsiteY2" fmla="*/ 637308 h 1482436"/>
              <a:gd name="connsiteX3" fmla="*/ 0 w 12192000"/>
              <a:gd name="connsiteY3" fmla="*/ 1482436 h 1482436"/>
              <a:gd name="connsiteX4" fmla="*/ 0 w 12192000"/>
              <a:gd name="connsiteY4" fmla="*/ 0 h 1482436"/>
              <a:gd name="connsiteX0" fmla="*/ 0 w 12192000"/>
              <a:gd name="connsiteY0" fmla="*/ 0 h 1668170"/>
              <a:gd name="connsiteX1" fmla="*/ 12192000 w 12192000"/>
              <a:gd name="connsiteY1" fmla="*/ 0 h 1668170"/>
              <a:gd name="connsiteX2" fmla="*/ 5334000 w 12192000"/>
              <a:gd name="connsiteY2" fmla="*/ 637308 h 1668170"/>
              <a:gd name="connsiteX3" fmla="*/ 0 w 12192000"/>
              <a:gd name="connsiteY3" fmla="*/ 1482436 h 1668170"/>
              <a:gd name="connsiteX4" fmla="*/ 0 w 12192000"/>
              <a:gd name="connsiteY4" fmla="*/ 0 h 1668170"/>
              <a:gd name="connsiteX0" fmla="*/ 0 w 12192000"/>
              <a:gd name="connsiteY0" fmla="*/ 0 h 1668170"/>
              <a:gd name="connsiteX1" fmla="*/ 12192000 w 12192000"/>
              <a:gd name="connsiteY1" fmla="*/ 0 h 1668170"/>
              <a:gd name="connsiteX2" fmla="*/ 5334000 w 12192000"/>
              <a:gd name="connsiteY2" fmla="*/ 637308 h 1668170"/>
              <a:gd name="connsiteX3" fmla="*/ 0 w 12192000"/>
              <a:gd name="connsiteY3" fmla="*/ 1482436 h 1668170"/>
              <a:gd name="connsiteX4" fmla="*/ 0 w 12192000"/>
              <a:gd name="connsiteY4" fmla="*/ 0 h 1668170"/>
              <a:gd name="connsiteX0" fmla="*/ 41564 w 12233564"/>
              <a:gd name="connsiteY0" fmla="*/ 0 h 1668170"/>
              <a:gd name="connsiteX1" fmla="*/ 12233564 w 12233564"/>
              <a:gd name="connsiteY1" fmla="*/ 0 h 1668170"/>
              <a:gd name="connsiteX2" fmla="*/ 5375564 w 12233564"/>
              <a:gd name="connsiteY2" fmla="*/ 637308 h 1668170"/>
              <a:gd name="connsiteX3" fmla="*/ 0 w 12233564"/>
              <a:gd name="connsiteY3" fmla="*/ 1011381 h 1668170"/>
              <a:gd name="connsiteX4" fmla="*/ 41564 w 12233564"/>
              <a:gd name="connsiteY4" fmla="*/ 0 h 1668170"/>
              <a:gd name="connsiteX0" fmla="*/ 0 w 12274012"/>
              <a:gd name="connsiteY0" fmla="*/ 0 h 1668170"/>
              <a:gd name="connsiteX1" fmla="*/ 12274012 w 12274012"/>
              <a:gd name="connsiteY1" fmla="*/ 0 h 1668170"/>
              <a:gd name="connsiteX2" fmla="*/ 5416012 w 12274012"/>
              <a:gd name="connsiteY2" fmla="*/ 637308 h 1668170"/>
              <a:gd name="connsiteX3" fmla="*/ 40448 w 12274012"/>
              <a:gd name="connsiteY3" fmla="*/ 1011381 h 1668170"/>
              <a:gd name="connsiteX4" fmla="*/ 0 w 12274012"/>
              <a:gd name="connsiteY4" fmla="*/ 0 h 1668170"/>
              <a:gd name="connsiteX0" fmla="*/ 558 w 12233564"/>
              <a:gd name="connsiteY0" fmla="*/ 0 h 1709734"/>
              <a:gd name="connsiteX1" fmla="*/ 12233564 w 12233564"/>
              <a:gd name="connsiteY1" fmla="*/ 41564 h 1709734"/>
              <a:gd name="connsiteX2" fmla="*/ 5375564 w 12233564"/>
              <a:gd name="connsiteY2" fmla="*/ 678872 h 1709734"/>
              <a:gd name="connsiteX3" fmla="*/ 0 w 12233564"/>
              <a:gd name="connsiteY3" fmla="*/ 1052945 h 1709734"/>
              <a:gd name="connsiteX4" fmla="*/ 558 w 12233564"/>
              <a:gd name="connsiteY4" fmla="*/ 0 h 1709734"/>
              <a:gd name="connsiteX0" fmla="*/ 0 w 12233006"/>
              <a:gd name="connsiteY0" fmla="*/ 0 h 1709734"/>
              <a:gd name="connsiteX1" fmla="*/ 12233006 w 12233006"/>
              <a:gd name="connsiteY1" fmla="*/ 41564 h 1709734"/>
              <a:gd name="connsiteX2" fmla="*/ 5375006 w 12233006"/>
              <a:gd name="connsiteY2" fmla="*/ 678872 h 1709734"/>
              <a:gd name="connsiteX3" fmla="*/ 190805 w 12233006"/>
              <a:gd name="connsiteY3" fmla="*/ 1025236 h 1709734"/>
              <a:gd name="connsiteX4" fmla="*/ 0 w 12233006"/>
              <a:gd name="connsiteY4" fmla="*/ 0 h 1709734"/>
              <a:gd name="connsiteX0" fmla="*/ 558 w 12042201"/>
              <a:gd name="connsiteY0" fmla="*/ 0 h 1668170"/>
              <a:gd name="connsiteX1" fmla="*/ 12042201 w 12042201"/>
              <a:gd name="connsiteY1" fmla="*/ 0 h 1668170"/>
              <a:gd name="connsiteX2" fmla="*/ 5184201 w 12042201"/>
              <a:gd name="connsiteY2" fmla="*/ 637308 h 1668170"/>
              <a:gd name="connsiteX3" fmla="*/ 0 w 12042201"/>
              <a:gd name="connsiteY3" fmla="*/ 983672 h 1668170"/>
              <a:gd name="connsiteX4" fmla="*/ 558 w 12042201"/>
              <a:gd name="connsiteY4" fmla="*/ 0 h 1668170"/>
              <a:gd name="connsiteX0" fmla="*/ 558 w 12042201"/>
              <a:gd name="connsiteY0" fmla="*/ 0 h 1855973"/>
              <a:gd name="connsiteX1" fmla="*/ 12042201 w 12042201"/>
              <a:gd name="connsiteY1" fmla="*/ 0 h 1855973"/>
              <a:gd name="connsiteX2" fmla="*/ 5389233 w 12042201"/>
              <a:gd name="connsiteY2" fmla="*/ 872835 h 1855973"/>
              <a:gd name="connsiteX3" fmla="*/ 0 w 12042201"/>
              <a:gd name="connsiteY3" fmla="*/ 983672 h 1855973"/>
              <a:gd name="connsiteX4" fmla="*/ 558 w 12042201"/>
              <a:gd name="connsiteY4" fmla="*/ 0 h 1855973"/>
              <a:gd name="connsiteX0" fmla="*/ 558 w 12042201"/>
              <a:gd name="connsiteY0" fmla="*/ 0 h 1496171"/>
              <a:gd name="connsiteX1" fmla="*/ 12042201 w 12042201"/>
              <a:gd name="connsiteY1" fmla="*/ 0 h 1496171"/>
              <a:gd name="connsiteX2" fmla="*/ 5389233 w 12042201"/>
              <a:gd name="connsiteY2" fmla="*/ 872835 h 1496171"/>
              <a:gd name="connsiteX3" fmla="*/ 0 w 12042201"/>
              <a:gd name="connsiteY3" fmla="*/ 983672 h 1496171"/>
              <a:gd name="connsiteX4" fmla="*/ 558 w 12042201"/>
              <a:gd name="connsiteY4" fmla="*/ 0 h 1496171"/>
              <a:gd name="connsiteX0" fmla="*/ 558 w 12042201"/>
              <a:gd name="connsiteY0" fmla="*/ 0 h 1496171"/>
              <a:gd name="connsiteX1" fmla="*/ 12042201 w 12042201"/>
              <a:gd name="connsiteY1" fmla="*/ 0 h 1496171"/>
              <a:gd name="connsiteX2" fmla="*/ 5389233 w 12042201"/>
              <a:gd name="connsiteY2" fmla="*/ 872835 h 1496171"/>
              <a:gd name="connsiteX3" fmla="*/ 0 w 12042201"/>
              <a:gd name="connsiteY3" fmla="*/ 983672 h 1496171"/>
              <a:gd name="connsiteX4" fmla="*/ 558 w 12042201"/>
              <a:gd name="connsiteY4" fmla="*/ 0 h 1496171"/>
              <a:gd name="connsiteX0" fmla="*/ 558 w 12042201"/>
              <a:gd name="connsiteY0" fmla="*/ 0 h 1705318"/>
              <a:gd name="connsiteX1" fmla="*/ 12042201 w 12042201"/>
              <a:gd name="connsiteY1" fmla="*/ 0 h 1705318"/>
              <a:gd name="connsiteX2" fmla="*/ 5389233 w 12042201"/>
              <a:gd name="connsiteY2" fmla="*/ 872835 h 1705318"/>
              <a:gd name="connsiteX3" fmla="*/ 0 w 12042201"/>
              <a:gd name="connsiteY3" fmla="*/ 983672 h 1705318"/>
              <a:gd name="connsiteX4" fmla="*/ 558 w 12042201"/>
              <a:gd name="connsiteY4" fmla="*/ 0 h 1705318"/>
              <a:gd name="connsiteX0" fmla="*/ 558 w 12042201"/>
              <a:gd name="connsiteY0" fmla="*/ 0 h 1302306"/>
              <a:gd name="connsiteX1" fmla="*/ 12042201 w 12042201"/>
              <a:gd name="connsiteY1" fmla="*/ 0 h 1302306"/>
              <a:gd name="connsiteX2" fmla="*/ 5389233 w 12042201"/>
              <a:gd name="connsiteY2" fmla="*/ 872835 h 1302306"/>
              <a:gd name="connsiteX3" fmla="*/ 0 w 12042201"/>
              <a:gd name="connsiteY3" fmla="*/ 983672 h 1302306"/>
              <a:gd name="connsiteX4" fmla="*/ 558 w 12042201"/>
              <a:gd name="connsiteY4" fmla="*/ 0 h 1302306"/>
              <a:gd name="connsiteX0" fmla="*/ 558 w 12042201"/>
              <a:gd name="connsiteY0" fmla="*/ 0 h 1302306"/>
              <a:gd name="connsiteX1" fmla="*/ 12042201 w 12042201"/>
              <a:gd name="connsiteY1" fmla="*/ 0 h 1302306"/>
              <a:gd name="connsiteX2" fmla="*/ 5389233 w 12042201"/>
              <a:gd name="connsiteY2" fmla="*/ 872835 h 1302306"/>
              <a:gd name="connsiteX3" fmla="*/ 0 w 12042201"/>
              <a:gd name="connsiteY3" fmla="*/ 983672 h 1302306"/>
              <a:gd name="connsiteX4" fmla="*/ 558 w 12042201"/>
              <a:gd name="connsiteY4" fmla="*/ 0 h 1302306"/>
              <a:gd name="connsiteX0" fmla="*/ 558 w 12042201"/>
              <a:gd name="connsiteY0" fmla="*/ 0 h 1061376"/>
              <a:gd name="connsiteX1" fmla="*/ 12042201 w 12042201"/>
              <a:gd name="connsiteY1" fmla="*/ 0 h 1061376"/>
              <a:gd name="connsiteX2" fmla="*/ 5389233 w 12042201"/>
              <a:gd name="connsiteY2" fmla="*/ 872835 h 1061376"/>
              <a:gd name="connsiteX3" fmla="*/ 0 w 12042201"/>
              <a:gd name="connsiteY3" fmla="*/ 983672 h 1061376"/>
              <a:gd name="connsiteX4" fmla="*/ 558 w 12042201"/>
              <a:gd name="connsiteY4" fmla="*/ 0 h 106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2201" h="1061376">
                <a:moveTo>
                  <a:pt x="558" y="0"/>
                </a:moveTo>
                <a:lnTo>
                  <a:pt x="12042201" y="0"/>
                </a:lnTo>
                <a:cubicBezTo>
                  <a:pt x="9756201" y="212436"/>
                  <a:pt x="9334111" y="1547089"/>
                  <a:pt x="5389233" y="872835"/>
                </a:cubicBezTo>
                <a:cubicBezTo>
                  <a:pt x="401994" y="73889"/>
                  <a:pt x="780178" y="424872"/>
                  <a:pt x="0" y="983672"/>
                </a:cubicBezTo>
                <a:lnTo>
                  <a:pt x="558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99" y="215131"/>
            <a:ext cx="4717474" cy="3202066"/>
          </a:xfrm>
          <a:prstGeom prst="rect">
            <a:avLst/>
          </a:prstGeom>
        </p:spPr>
      </p:pic>
      <p:sp>
        <p:nvSpPr>
          <p:cNvPr id="9" name="Прямоугольник 6"/>
          <p:cNvSpPr/>
          <p:nvPr/>
        </p:nvSpPr>
        <p:spPr>
          <a:xfrm>
            <a:off x="6089073" y="4168920"/>
            <a:ext cx="6192982" cy="2798618"/>
          </a:xfrm>
          <a:custGeom>
            <a:avLst/>
            <a:gdLst>
              <a:gd name="connsiteX0" fmla="*/ 0 w 6192982"/>
              <a:gd name="connsiteY0" fmla="*/ 0 h 2798618"/>
              <a:gd name="connsiteX1" fmla="*/ 6192982 w 6192982"/>
              <a:gd name="connsiteY1" fmla="*/ 0 h 2798618"/>
              <a:gd name="connsiteX2" fmla="*/ 6192982 w 6192982"/>
              <a:gd name="connsiteY2" fmla="*/ 2798618 h 2798618"/>
              <a:gd name="connsiteX3" fmla="*/ 0 w 6192982"/>
              <a:gd name="connsiteY3" fmla="*/ 2798618 h 2798618"/>
              <a:gd name="connsiteX4" fmla="*/ 0 w 6192982"/>
              <a:gd name="connsiteY4" fmla="*/ 0 h 2798618"/>
              <a:gd name="connsiteX0" fmla="*/ 2923309 w 6192982"/>
              <a:gd name="connsiteY0" fmla="*/ 1524000 h 2798618"/>
              <a:gd name="connsiteX1" fmla="*/ 6192982 w 6192982"/>
              <a:gd name="connsiteY1" fmla="*/ 0 h 2798618"/>
              <a:gd name="connsiteX2" fmla="*/ 6192982 w 6192982"/>
              <a:gd name="connsiteY2" fmla="*/ 2798618 h 2798618"/>
              <a:gd name="connsiteX3" fmla="*/ 0 w 6192982"/>
              <a:gd name="connsiteY3" fmla="*/ 2798618 h 2798618"/>
              <a:gd name="connsiteX4" fmla="*/ 2923309 w 6192982"/>
              <a:gd name="connsiteY4" fmla="*/ 1524000 h 2798618"/>
              <a:gd name="connsiteX0" fmla="*/ 2923309 w 6192982"/>
              <a:gd name="connsiteY0" fmla="*/ 1524000 h 2798618"/>
              <a:gd name="connsiteX1" fmla="*/ 6192982 w 6192982"/>
              <a:gd name="connsiteY1" fmla="*/ 0 h 2798618"/>
              <a:gd name="connsiteX2" fmla="*/ 6192982 w 6192982"/>
              <a:gd name="connsiteY2" fmla="*/ 2798618 h 2798618"/>
              <a:gd name="connsiteX3" fmla="*/ 0 w 6192982"/>
              <a:gd name="connsiteY3" fmla="*/ 2798618 h 2798618"/>
              <a:gd name="connsiteX4" fmla="*/ 2923309 w 6192982"/>
              <a:gd name="connsiteY4" fmla="*/ 1524000 h 2798618"/>
              <a:gd name="connsiteX0" fmla="*/ 2923309 w 6192982"/>
              <a:gd name="connsiteY0" fmla="*/ 1524000 h 2798618"/>
              <a:gd name="connsiteX1" fmla="*/ 6192982 w 6192982"/>
              <a:gd name="connsiteY1" fmla="*/ 0 h 2798618"/>
              <a:gd name="connsiteX2" fmla="*/ 6192982 w 6192982"/>
              <a:gd name="connsiteY2" fmla="*/ 2798618 h 2798618"/>
              <a:gd name="connsiteX3" fmla="*/ 0 w 6192982"/>
              <a:gd name="connsiteY3" fmla="*/ 2798618 h 2798618"/>
              <a:gd name="connsiteX4" fmla="*/ 2923309 w 6192982"/>
              <a:gd name="connsiteY4" fmla="*/ 1524000 h 279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2982" h="2798618">
                <a:moveTo>
                  <a:pt x="2923309" y="1524000"/>
                </a:moveTo>
                <a:cubicBezTo>
                  <a:pt x="5163127" y="1736436"/>
                  <a:pt x="5103091" y="508000"/>
                  <a:pt x="6192982" y="0"/>
                </a:cubicBezTo>
                <a:lnTo>
                  <a:pt x="6192982" y="2798618"/>
                </a:lnTo>
                <a:lnTo>
                  <a:pt x="0" y="2798618"/>
                </a:lnTo>
                <a:cubicBezTo>
                  <a:pt x="974436" y="2373745"/>
                  <a:pt x="868219" y="1325418"/>
                  <a:pt x="2923309" y="152400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99" y="3431081"/>
            <a:ext cx="4717474" cy="320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4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848" y="1615475"/>
            <a:ext cx="49625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+mj-lt"/>
              </a:rPr>
              <a:t>Мы предлагаем в черно-белой  книге  формата 10х15 см, объемом до 96 страниц собрать:</a:t>
            </a:r>
          </a:p>
          <a:p>
            <a:r>
              <a:rPr lang="ru-RU" sz="2400" dirty="0" smtClean="0">
                <a:latin typeface="+mj-lt"/>
              </a:rPr>
              <a:t>лучшие стихи;</a:t>
            </a:r>
          </a:p>
          <a:p>
            <a:r>
              <a:rPr lang="ru-RU" sz="2400" dirty="0" smtClean="0">
                <a:latin typeface="+mj-lt"/>
              </a:rPr>
              <a:t>прозу;</a:t>
            </a:r>
          </a:p>
          <a:p>
            <a:r>
              <a:rPr lang="ru-RU" sz="2400" dirty="0" smtClean="0">
                <a:latin typeface="+mj-lt"/>
              </a:rPr>
              <a:t>тексты песен; </a:t>
            </a:r>
          </a:p>
          <a:p>
            <a:r>
              <a:rPr lang="ru-RU" sz="2400" dirty="0">
                <a:latin typeface="+mj-lt"/>
              </a:rPr>
              <a:t>г</a:t>
            </a:r>
            <a:r>
              <a:rPr lang="ru-RU" sz="2400" dirty="0" smtClean="0">
                <a:latin typeface="+mj-lt"/>
              </a:rPr>
              <a:t>рафику;</a:t>
            </a:r>
          </a:p>
          <a:p>
            <a:r>
              <a:rPr lang="ru-RU" sz="2400" dirty="0" smtClean="0">
                <a:latin typeface="+mj-lt"/>
              </a:rPr>
              <a:t>фотографии, плакаты;</a:t>
            </a:r>
          </a:p>
          <a:p>
            <a:r>
              <a:rPr lang="ru-RU" sz="2400" dirty="0" smtClean="0">
                <a:latin typeface="+mj-lt"/>
              </a:rPr>
              <a:t>шутки творцов Вологодчины.</a:t>
            </a:r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3854" y="1"/>
            <a:ext cx="12205854" cy="1061376"/>
          </a:xfrm>
          <a:custGeom>
            <a:avLst/>
            <a:gdLst>
              <a:gd name="connsiteX0" fmla="*/ 0 w 12192000"/>
              <a:gd name="connsiteY0" fmla="*/ 0 h 1482436"/>
              <a:gd name="connsiteX1" fmla="*/ 12192000 w 12192000"/>
              <a:gd name="connsiteY1" fmla="*/ 0 h 1482436"/>
              <a:gd name="connsiteX2" fmla="*/ 12192000 w 12192000"/>
              <a:gd name="connsiteY2" fmla="*/ 1482436 h 1482436"/>
              <a:gd name="connsiteX3" fmla="*/ 0 w 12192000"/>
              <a:gd name="connsiteY3" fmla="*/ 1482436 h 1482436"/>
              <a:gd name="connsiteX4" fmla="*/ 0 w 12192000"/>
              <a:gd name="connsiteY4" fmla="*/ 0 h 1482436"/>
              <a:gd name="connsiteX0" fmla="*/ 0 w 12192000"/>
              <a:gd name="connsiteY0" fmla="*/ 0 h 1482436"/>
              <a:gd name="connsiteX1" fmla="*/ 12192000 w 12192000"/>
              <a:gd name="connsiteY1" fmla="*/ 0 h 1482436"/>
              <a:gd name="connsiteX2" fmla="*/ 5334000 w 12192000"/>
              <a:gd name="connsiteY2" fmla="*/ 637308 h 1482436"/>
              <a:gd name="connsiteX3" fmla="*/ 0 w 12192000"/>
              <a:gd name="connsiteY3" fmla="*/ 1482436 h 1482436"/>
              <a:gd name="connsiteX4" fmla="*/ 0 w 12192000"/>
              <a:gd name="connsiteY4" fmla="*/ 0 h 1482436"/>
              <a:gd name="connsiteX0" fmla="*/ 0 w 12192000"/>
              <a:gd name="connsiteY0" fmla="*/ 0 h 1668170"/>
              <a:gd name="connsiteX1" fmla="*/ 12192000 w 12192000"/>
              <a:gd name="connsiteY1" fmla="*/ 0 h 1668170"/>
              <a:gd name="connsiteX2" fmla="*/ 5334000 w 12192000"/>
              <a:gd name="connsiteY2" fmla="*/ 637308 h 1668170"/>
              <a:gd name="connsiteX3" fmla="*/ 0 w 12192000"/>
              <a:gd name="connsiteY3" fmla="*/ 1482436 h 1668170"/>
              <a:gd name="connsiteX4" fmla="*/ 0 w 12192000"/>
              <a:gd name="connsiteY4" fmla="*/ 0 h 1668170"/>
              <a:gd name="connsiteX0" fmla="*/ 0 w 12192000"/>
              <a:gd name="connsiteY0" fmla="*/ 0 h 1668170"/>
              <a:gd name="connsiteX1" fmla="*/ 12192000 w 12192000"/>
              <a:gd name="connsiteY1" fmla="*/ 0 h 1668170"/>
              <a:gd name="connsiteX2" fmla="*/ 5334000 w 12192000"/>
              <a:gd name="connsiteY2" fmla="*/ 637308 h 1668170"/>
              <a:gd name="connsiteX3" fmla="*/ 0 w 12192000"/>
              <a:gd name="connsiteY3" fmla="*/ 1482436 h 1668170"/>
              <a:gd name="connsiteX4" fmla="*/ 0 w 12192000"/>
              <a:gd name="connsiteY4" fmla="*/ 0 h 1668170"/>
              <a:gd name="connsiteX0" fmla="*/ 41564 w 12233564"/>
              <a:gd name="connsiteY0" fmla="*/ 0 h 1668170"/>
              <a:gd name="connsiteX1" fmla="*/ 12233564 w 12233564"/>
              <a:gd name="connsiteY1" fmla="*/ 0 h 1668170"/>
              <a:gd name="connsiteX2" fmla="*/ 5375564 w 12233564"/>
              <a:gd name="connsiteY2" fmla="*/ 637308 h 1668170"/>
              <a:gd name="connsiteX3" fmla="*/ 0 w 12233564"/>
              <a:gd name="connsiteY3" fmla="*/ 1011381 h 1668170"/>
              <a:gd name="connsiteX4" fmla="*/ 41564 w 12233564"/>
              <a:gd name="connsiteY4" fmla="*/ 0 h 1668170"/>
              <a:gd name="connsiteX0" fmla="*/ 0 w 12274012"/>
              <a:gd name="connsiteY0" fmla="*/ 0 h 1668170"/>
              <a:gd name="connsiteX1" fmla="*/ 12274012 w 12274012"/>
              <a:gd name="connsiteY1" fmla="*/ 0 h 1668170"/>
              <a:gd name="connsiteX2" fmla="*/ 5416012 w 12274012"/>
              <a:gd name="connsiteY2" fmla="*/ 637308 h 1668170"/>
              <a:gd name="connsiteX3" fmla="*/ 40448 w 12274012"/>
              <a:gd name="connsiteY3" fmla="*/ 1011381 h 1668170"/>
              <a:gd name="connsiteX4" fmla="*/ 0 w 12274012"/>
              <a:gd name="connsiteY4" fmla="*/ 0 h 1668170"/>
              <a:gd name="connsiteX0" fmla="*/ 558 w 12233564"/>
              <a:gd name="connsiteY0" fmla="*/ 0 h 1709734"/>
              <a:gd name="connsiteX1" fmla="*/ 12233564 w 12233564"/>
              <a:gd name="connsiteY1" fmla="*/ 41564 h 1709734"/>
              <a:gd name="connsiteX2" fmla="*/ 5375564 w 12233564"/>
              <a:gd name="connsiteY2" fmla="*/ 678872 h 1709734"/>
              <a:gd name="connsiteX3" fmla="*/ 0 w 12233564"/>
              <a:gd name="connsiteY3" fmla="*/ 1052945 h 1709734"/>
              <a:gd name="connsiteX4" fmla="*/ 558 w 12233564"/>
              <a:gd name="connsiteY4" fmla="*/ 0 h 1709734"/>
              <a:gd name="connsiteX0" fmla="*/ 0 w 12233006"/>
              <a:gd name="connsiteY0" fmla="*/ 0 h 1709734"/>
              <a:gd name="connsiteX1" fmla="*/ 12233006 w 12233006"/>
              <a:gd name="connsiteY1" fmla="*/ 41564 h 1709734"/>
              <a:gd name="connsiteX2" fmla="*/ 5375006 w 12233006"/>
              <a:gd name="connsiteY2" fmla="*/ 678872 h 1709734"/>
              <a:gd name="connsiteX3" fmla="*/ 190805 w 12233006"/>
              <a:gd name="connsiteY3" fmla="*/ 1025236 h 1709734"/>
              <a:gd name="connsiteX4" fmla="*/ 0 w 12233006"/>
              <a:gd name="connsiteY4" fmla="*/ 0 h 1709734"/>
              <a:gd name="connsiteX0" fmla="*/ 558 w 12042201"/>
              <a:gd name="connsiteY0" fmla="*/ 0 h 1668170"/>
              <a:gd name="connsiteX1" fmla="*/ 12042201 w 12042201"/>
              <a:gd name="connsiteY1" fmla="*/ 0 h 1668170"/>
              <a:gd name="connsiteX2" fmla="*/ 5184201 w 12042201"/>
              <a:gd name="connsiteY2" fmla="*/ 637308 h 1668170"/>
              <a:gd name="connsiteX3" fmla="*/ 0 w 12042201"/>
              <a:gd name="connsiteY3" fmla="*/ 983672 h 1668170"/>
              <a:gd name="connsiteX4" fmla="*/ 558 w 12042201"/>
              <a:gd name="connsiteY4" fmla="*/ 0 h 1668170"/>
              <a:gd name="connsiteX0" fmla="*/ 558 w 12042201"/>
              <a:gd name="connsiteY0" fmla="*/ 0 h 1855973"/>
              <a:gd name="connsiteX1" fmla="*/ 12042201 w 12042201"/>
              <a:gd name="connsiteY1" fmla="*/ 0 h 1855973"/>
              <a:gd name="connsiteX2" fmla="*/ 5389233 w 12042201"/>
              <a:gd name="connsiteY2" fmla="*/ 872835 h 1855973"/>
              <a:gd name="connsiteX3" fmla="*/ 0 w 12042201"/>
              <a:gd name="connsiteY3" fmla="*/ 983672 h 1855973"/>
              <a:gd name="connsiteX4" fmla="*/ 558 w 12042201"/>
              <a:gd name="connsiteY4" fmla="*/ 0 h 1855973"/>
              <a:gd name="connsiteX0" fmla="*/ 558 w 12042201"/>
              <a:gd name="connsiteY0" fmla="*/ 0 h 1496171"/>
              <a:gd name="connsiteX1" fmla="*/ 12042201 w 12042201"/>
              <a:gd name="connsiteY1" fmla="*/ 0 h 1496171"/>
              <a:gd name="connsiteX2" fmla="*/ 5389233 w 12042201"/>
              <a:gd name="connsiteY2" fmla="*/ 872835 h 1496171"/>
              <a:gd name="connsiteX3" fmla="*/ 0 w 12042201"/>
              <a:gd name="connsiteY3" fmla="*/ 983672 h 1496171"/>
              <a:gd name="connsiteX4" fmla="*/ 558 w 12042201"/>
              <a:gd name="connsiteY4" fmla="*/ 0 h 1496171"/>
              <a:gd name="connsiteX0" fmla="*/ 558 w 12042201"/>
              <a:gd name="connsiteY0" fmla="*/ 0 h 1496171"/>
              <a:gd name="connsiteX1" fmla="*/ 12042201 w 12042201"/>
              <a:gd name="connsiteY1" fmla="*/ 0 h 1496171"/>
              <a:gd name="connsiteX2" fmla="*/ 5389233 w 12042201"/>
              <a:gd name="connsiteY2" fmla="*/ 872835 h 1496171"/>
              <a:gd name="connsiteX3" fmla="*/ 0 w 12042201"/>
              <a:gd name="connsiteY3" fmla="*/ 983672 h 1496171"/>
              <a:gd name="connsiteX4" fmla="*/ 558 w 12042201"/>
              <a:gd name="connsiteY4" fmla="*/ 0 h 1496171"/>
              <a:gd name="connsiteX0" fmla="*/ 558 w 12042201"/>
              <a:gd name="connsiteY0" fmla="*/ 0 h 1705318"/>
              <a:gd name="connsiteX1" fmla="*/ 12042201 w 12042201"/>
              <a:gd name="connsiteY1" fmla="*/ 0 h 1705318"/>
              <a:gd name="connsiteX2" fmla="*/ 5389233 w 12042201"/>
              <a:gd name="connsiteY2" fmla="*/ 872835 h 1705318"/>
              <a:gd name="connsiteX3" fmla="*/ 0 w 12042201"/>
              <a:gd name="connsiteY3" fmla="*/ 983672 h 1705318"/>
              <a:gd name="connsiteX4" fmla="*/ 558 w 12042201"/>
              <a:gd name="connsiteY4" fmla="*/ 0 h 1705318"/>
              <a:gd name="connsiteX0" fmla="*/ 558 w 12042201"/>
              <a:gd name="connsiteY0" fmla="*/ 0 h 1302306"/>
              <a:gd name="connsiteX1" fmla="*/ 12042201 w 12042201"/>
              <a:gd name="connsiteY1" fmla="*/ 0 h 1302306"/>
              <a:gd name="connsiteX2" fmla="*/ 5389233 w 12042201"/>
              <a:gd name="connsiteY2" fmla="*/ 872835 h 1302306"/>
              <a:gd name="connsiteX3" fmla="*/ 0 w 12042201"/>
              <a:gd name="connsiteY3" fmla="*/ 983672 h 1302306"/>
              <a:gd name="connsiteX4" fmla="*/ 558 w 12042201"/>
              <a:gd name="connsiteY4" fmla="*/ 0 h 1302306"/>
              <a:gd name="connsiteX0" fmla="*/ 558 w 12042201"/>
              <a:gd name="connsiteY0" fmla="*/ 0 h 1302306"/>
              <a:gd name="connsiteX1" fmla="*/ 12042201 w 12042201"/>
              <a:gd name="connsiteY1" fmla="*/ 0 h 1302306"/>
              <a:gd name="connsiteX2" fmla="*/ 5389233 w 12042201"/>
              <a:gd name="connsiteY2" fmla="*/ 872835 h 1302306"/>
              <a:gd name="connsiteX3" fmla="*/ 0 w 12042201"/>
              <a:gd name="connsiteY3" fmla="*/ 983672 h 1302306"/>
              <a:gd name="connsiteX4" fmla="*/ 558 w 12042201"/>
              <a:gd name="connsiteY4" fmla="*/ 0 h 1302306"/>
              <a:gd name="connsiteX0" fmla="*/ 558 w 12042201"/>
              <a:gd name="connsiteY0" fmla="*/ 0 h 1061376"/>
              <a:gd name="connsiteX1" fmla="*/ 12042201 w 12042201"/>
              <a:gd name="connsiteY1" fmla="*/ 0 h 1061376"/>
              <a:gd name="connsiteX2" fmla="*/ 5389233 w 12042201"/>
              <a:gd name="connsiteY2" fmla="*/ 872835 h 1061376"/>
              <a:gd name="connsiteX3" fmla="*/ 0 w 12042201"/>
              <a:gd name="connsiteY3" fmla="*/ 983672 h 1061376"/>
              <a:gd name="connsiteX4" fmla="*/ 558 w 12042201"/>
              <a:gd name="connsiteY4" fmla="*/ 0 h 106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2201" h="1061376">
                <a:moveTo>
                  <a:pt x="558" y="0"/>
                </a:moveTo>
                <a:lnTo>
                  <a:pt x="12042201" y="0"/>
                </a:lnTo>
                <a:cubicBezTo>
                  <a:pt x="9756201" y="212436"/>
                  <a:pt x="9334111" y="1547089"/>
                  <a:pt x="5389233" y="872835"/>
                </a:cubicBezTo>
                <a:cubicBezTo>
                  <a:pt x="401994" y="73889"/>
                  <a:pt x="780178" y="424872"/>
                  <a:pt x="0" y="983672"/>
                </a:cubicBezTo>
                <a:lnTo>
                  <a:pt x="558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3"/>
          <p:cNvSpPr/>
          <p:nvPr/>
        </p:nvSpPr>
        <p:spPr>
          <a:xfrm>
            <a:off x="-13854" y="-111280"/>
            <a:ext cx="12205854" cy="1061376"/>
          </a:xfrm>
          <a:custGeom>
            <a:avLst/>
            <a:gdLst>
              <a:gd name="connsiteX0" fmla="*/ 0 w 12192000"/>
              <a:gd name="connsiteY0" fmla="*/ 0 h 1482436"/>
              <a:gd name="connsiteX1" fmla="*/ 12192000 w 12192000"/>
              <a:gd name="connsiteY1" fmla="*/ 0 h 1482436"/>
              <a:gd name="connsiteX2" fmla="*/ 12192000 w 12192000"/>
              <a:gd name="connsiteY2" fmla="*/ 1482436 h 1482436"/>
              <a:gd name="connsiteX3" fmla="*/ 0 w 12192000"/>
              <a:gd name="connsiteY3" fmla="*/ 1482436 h 1482436"/>
              <a:gd name="connsiteX4" fmla="*/ 0 w 12192000"/>
              <a:gd name="connsiteY4" fmla="*/ 0 h 1482436"/>
              <a:gd name="connsiteX0" fmla="*/ 0 w 12192000"/>
              <a:gd name="connsiteY0" fmla="*/ 0 h 1482436"/>
              <a:gd name="connsiteX1" fmla="*/ 12192000 w 12192000"/>
              <a:gd name="connsiteY1" fmla="*/ 0 h 1482436"/>
              <a:gd name="connsiteX2" fmla="*/ 5334000 w 12192000"/>
              <a:gd name="connsiteY2" fmla="*/ 637308 h 1482436"/>
              <a:gd name="connsiteX3" fmla="*/ 0 w 12192000"/>
              <a:gd name="connsiteY3" fmla="*/ 1482436 h 1482436"/>
              <a:gd name="connsiteX4" fmla="*/ 0 w 12192000"/>
              <a:gd name="connsiteY4" fmla="*/ 0 h 1482436"/>
              <a:gd name="connsiteX0" fmla="*/ 0 w 12192000"/>
              <a:gd name="connsiteY0" fmla="*/ 0 h 1668170"/>
              <a:gd name="connsiteX1" fmla="*/ 12192000 w 12192000"/>
              <a:gd name="connsiteY1" fmla="*/ 0 h 1668170"/>
              <a:gd name="connsiteX2" fmla="*/ 5334000 w 12192000"/>
              <a:gd name="connsiteY2" fmla="*/ 637308 h 1668170"/>
              <a:gd name="connsiteX3" fmla="*/ 0 w 12192000"/>
              <a:gd name="connsiteY3" fmla="*/ 1482436 h 1668170"/>
              <a:gd name="connsiteX4" fmla="*/ 0 w 12192000"/>
              <a:gd name="connsiteY4" fmla="*/ 0 h 1668170"/>
              <a:gd name="connsiteX0" fmla="*/ 0 w 12192000"/>
              <a:gd name="connsiteY0" fmla="*/ 0 h 1668170"/>
              <a:gd name="connsiteX1" fmla="*/ 12192000 w 12192000"/>
              <a:gd name="connsiteY1" fmla="*/ 0 h 1668170"/>
              <a:gd name="connsiteX2" fmla="*/ 5334000 w 12192000"/>
              <a:gd name="connsiteY2" fmla="*/ 637308 h 1668170"/>
              <a:gd name="connsiteX3" fmla="*/ 0 w 12192000"/>
              <a:gd name="connsiteY3" fmla="*/ 1482436 h 1668170"/>
              <a:gd name="connsiteX4" fmla="*/ 0 w 12192000"/>
              <a:gd name="connsiteY4" fmla="*/ 0 h 1668170"/>
              <a:gd name="connsiteX0" fmla="*/ 41564 w 12233564"/>
              <a:gd name="connsiteY0" fmla="*/ 0 h 1668170"/>
              <a:gd name="connsiteX1" fmla="*/ 12233564 w 12233564"/>
              <a:gd name="connsiteY1" fmla="*/ 0 h 1668170"/>
              <a:gd name="connsiteX2" fmla="*/ 5375564 w 12233564"/>
              <a:gd name="connsiteY2" fmla="*/ 637308 h 1668170"/>
              <a:gd name="connsiteX3" fmla="*/ 0 w 12233564"/>
              <a:gd name="connsiteY3" fmla="*/ 1011381 h 1668170"/>
              <a:gd name="connsiteX4" fmla="*/ 41564 w 12233564"/>
              <a:gd name="connsiteY4" fmla="*/ 0 h 1668170"/>
              <a:gd name="connsiteX0" fmla="*/ 0 w 12274012"/>
              <a:gd name="connsiteY0" fmla="*/ 0 h 1668170"/>
              <a:gd name="connsiteX1" fmla="*/ 12274012 w 12274012"/>
              <a:gd name="connsiteY1" fmla="*/ 0 h 1668170"/>
              <a:gd name="connsiteX2" fmla="*/ 5416012 w 12274012"/>
              <a:gd name="connsiteY2" fmla="*/ 637308 h 1668170"/>
              <a:gd name="connsiteX3" fmla="*/ 40448 w 12274012"/>
              <a:gd name="connsiteY3" fmla="*/ 1011381 h 1668170"/>
              <a:gd name="connsiteX4" fmla="*/ 0 w 12274012"/>
              <a:gd name="connsiteY4" fmla="*/ 0 h 1668170"/>
              <a:gd name="connsiteX0" fmla="*/ 558 w 12233564"/>
              <a:gd name="connsiteY0" fmla="*/ 0 h 1709734"/>
              <a:gd name="connsiteX1" fmla="*/ 12233564 w 12233564"/>
              <a:gd name="connsiteY1" fmla="*/ 41564 h 1709734"/>
              <a:gd name="connsiteX2" fmla="*/ 5375564 w 12233564"/>
              <a:gd name="connsiteY2" fmla="*/ 678872 h 1709734"/>
              <a:gd name="connsiteX3" fmla="*/ 0 w 12233564"/>
              <a:gd name="connsiteY3" fmla="*/ 1052945 h 1709734"/>
              <a:gd name="connsiteX4" fmla="*/ 558 w 12233564"/>
              <a:gd name="connsiteY4" fmla="*/ 0 h 1709734"/>
              <a:gd name="connsiteX0" fmla="*/ 0 w 12233006"/>
              <a:gd name="connsiteY0" fmla="*/ 0 h 1709734"/>
              <a:gd name="connsiteX1" fmla="*/ 12233006 w 12233006"/>
              <a:gd name="connsiteY1" fmla="*/ 41564 h 1709734"/>
              <a:gd name="connsiteX2" fmla="*/ 5375006 w 12233006"/>
              <a:gd name="connsiteY2" fmla="*/ 678872 h 1709734"/>
              <a:gd name="connsiteX3" fmla="*/ 190805 w 12233006"/>
              <a:gd name="connsiteY3" fmla="*/ 1025236 h 1709734"/>
              <a:gd name="connsiteX4" fmla="*/ 0 w 12233006"/>
              <a:gd name="connsiteY4" fmla="*/ 0 h 1709734"/>
              <a:gd name="connsiteX0" fmla="*/ 558 w 12042201"/>
              <a:gd name="connsiteY0" fmla="*/ 0 h 1668170"/>
              <a:gd name="connsiteX1" fmla="*/ 12042201 w 12042201"/>
              <a:gd name="connsiteY1" fmla="*/ 0 h 1668170"/>
              <a:gd name="connsiteX2" fmla="*/ 5184201 w 12042201"/>
              <a:gd name="connsiteY2" fmla="*/ 637308 h 1668170"/>
              <a:gd name="connsiteX3" fmla="*/ 0 w 12042201"/>
              <a:gd name="connsiteY3" fmla="*/ 983672 h 1668170"/>
              <a:gd name="connsiteX4" fmla="*/ 558 w 12042201"/>
              <a:gd name="connsiteY4" fmla="*/ 0 h 1668170"/>
              <a:gd name="connsiteX0" fmla="*/ 558 w 12042201"/>
              <a:gd name="connsiteY0" fmla="*/ 0 h 1855973"/>
              <a:gd name="connsiteX1" fmla="*/ 12042201 w 12042201"/>
              <a:gd name="connsiteY1" fmla="*/ 0 h 1855973"/>
              <a:gd name="connsiteX2" fmla="*/ 5389233 w 12042201"/>
              <a:gd name="connsiteY2" fmla="*/ 872835 h 1855973"/>
              <a:gd name="connsiteX3" fmla="*/ 0 w 12042201"/>
              <a:gd name="connsiteY3" fmla="*/ 983672 h 1855973"/>
              <a:gd name="connsiteX4" fmla="*/ 558 w 12042201"/>
              <a:gd name="connsiteY4" fmla="*/ 0 h 1855973"/>
              <a:gd name="connsiteX0" fmla="*/ 558 w 12042201"/>
              <a:gd name="connsiteY0" fmla="*/ 0 h 1496171"/>
              <a:gd name="connsiteX1" fmla="*/ 12042201 w 12042201"/>
              <a:gd name="connsiteY1" fmla="*/ 0 h 1496171"/>
              <a:gd name="connsiteX2" fmla="*/ 5389233 w 12042201"/>
              <a:gd name="connsiteY2" fmla="*/ 872835 h 1496171"/>
              <a:gd name="connsiteX3" fmla="*/ 0 w 12042201"/>
              <a:gd name="connsiteY3" fmla="*/ 983672 h 1496171"/>
              <a:gd name="connsiteX4" fmla="*/ 558 w 12042201"/>
              <a:gd name="connsiteY4" fmla="*/ 0 h 1496171"/>
              <a:gd name="connsiteX0" fmla="*/ 558 w 12042201"/>
              <a:gd name="connsiteY0" fmla="*/ 0 h 1496171"/>
              <a:gd name="connsiteX1" fmla="*/ 12042201 w 12042201"/>
              <a:gd name="connsiteY1" fmla="*/ 0 h 1496171"/>
              <a:gd name="connsiteX2" fmla="*/ 5389233 w 12042201"/>
              <a:gd name="connsiteY2" fmla="*/ 872835 h 1496171"/>
              <a:gd name="connsiteX3" fmla="*/ 0 w 12042201"/>
              <a:gd name="connsiteY3" fmla="*/ 983672 h 1496171"/>
              <a:gd name="connsiteX4" fmla="*/ 558 w 12042201"/>
              <a:gd name="connsiteY4" fmla="*/ 0 h 1496171"/>
              <a:gd name="connsiteX0" fmla="*/ 558 w 12042201"/>
              <a:gd name="connsiteY0" fmla="*/ 0 h 1705318"/>
              <a:gd name="connsiteX1" fmla="*/ 12042201 w 12042201"/>
              <a:gd name="connsiteY1" fmla="*/ 0 h 1705318"/>
              <a:gd name="connsiteX2" fmla="*/ 5389233 w 12042201"/>
              <a:gd name="connsiteY2" fmla="*/ 872835 h 1705318"/>
              <a:gd name="connsiteX3" fmla="*/ 0 w 12042201"/>
              <a:gd name="connsiteY3" fmla="*/ 983672 h 1705318"/>
              <a:gd name="connsiteX4" fmla="*/ 558 w 12042201"/>
              <a:gd name="connsiteY4" fmla="*/ 0 h 1705318"/>
              <a:gd name="connsiteX0" fmla="*/ 558 w 12042201"/>
              <a:gd name="connsiteY0" fmla="*/ 0 h 1302306"/>
              <a:gd name="connsiteX1" fmla="*/ 12042201 w 12042201"/>
              <a:gd name="connsiteY1" fmla="*/ 0 h 1302306"/>
              <a:gd name="connsiteX2" fmla="*/ 5389233 w 12042201"/>
              <a:gd name="connsiteY2" fmla="*/ 872835 h 1302306"/>
              <a:gd name="connsiteX3" fmla="*/ 0 w 12042201"/>
              <a:gd name="connsiteY3" fmla="*/ 983672 h 1302306"/>
              <a:gd name="connsiteX4" fmla="*/ 558 w 12042201"/>
              <a:gd name="connsiteY4" fmla="*/ 0 h 1302306"/>
              <a:gd name="connsiteX0" fmla="*/ 558 w 12042201"/>
              <a:gd name="connsiteY0" fmla="*/ 0 h 1302306"/>
              <a:gd name="connsiteX1" fmla="*/ 12042201 w 12042201"/>
              <a:gd name="connsiteY1" fmla="*/ 0 h 1302306"/>
              <a:gd name="connsiteX2" fmla="*/ 5389233 w 12042201"/>
              <a:gd name="connsiteY2" fmla="*/ 872835 h 1302306"/>
              <a:gd name="connsiteX3" fmla="*/ 0 w 12042201"/>
              <a:gd name="connsiteY3" fmla="*/ 983672 h 1302306"/>
              <a:gd name="connsiteX4" fmla="*/ 558 w 12042201"/>
              <a:gd name="connsiteY4" fmla="*/ 0 h 1302306"/>
              <a:gd name="connsiteX0" fmla="*/ 558 w 12042201"/>
              <a:gd name="connsiteY0" fmla="*/ 0 h 1061376"/>
              <a:gd name="connsiteX1" fmla="*/ 12042201 w 12042201"/>
              <a:gd name="connsiteY1" fmla="*/ 0 h 1061376"/>
              <a:gd name="connsiteX2" fmla="*/ 5389233 w 12042201"/>
              <a:gd name="connsiteY2" fmla="*/ 872835 h 1061376"/>
              <a:gd name="connsiteX3" fmla="*/ 0 w 12042201"/>
              <a:gd name="connsiteY3" fmla="*/ 983672 h 1061376"/>
              <a:gd name="connsiteX4" fmla="*/ 558 w 12042201"/>
              <a:gd name="connsiteY4" fmla="*/ 0 h 106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2201" h="1061376">
                <a:moveTo>
                  <a:pt x="558" y="0"/>
                </a:moveTo>
                <a:lnTo>
                  <a:pt x="12042201" y="0"/>
                </a:lnTo>
                <a:cubicBezTo>
                  <a:pt x="9756201" y="212436"/>
                  <a:pt x="9334111" y="1547089"/>
                  <a:pt x="5389233" y="872835"/>
                </a:cubicBezTo>
                <a:cubicBezTo>
                  <a:pt x="401994" y="73889"/>
                  <a:pt x="780178" y="424872"/>
                  <a:pt x="0" y="983672"/>
                </a:cubicBezTo>
                <a:lnTo>
                  <a:pt x="558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6"/>
          <p:cNvSpPr/>
          <p:nvPr/>
        </p:nvSpPr>
        <p:spPr>
          <a:xfrm>
            <a:off x="5999018" y="4059382"/>
            <a:ext cx="6192982" cy="2798618"/>
          </a:xfrm>
          <a:custGeom>
            <a:avLst/>
            <a:gdLst>
              <a:gd name="connsiteX0" fmla="*/ 0 w 6192982"/>
              <a:gd name="connsiteY0" fmla="*/ 0 h 2798618"/>
              <a:gd name="connsiteX1" fmla="*/ 6192982 w 6192982"/>
              <a:gd name="connsiteY1" fmla="*/ 0 h 2798618"/>
              <a:gd name="connsiteX2" fmla="*/ 6192982 w 6192982"/>
              <a:gd name="connsiteY2" fmla="*/ 2798618 h 2798618"/>
              <a:gd name="connsiteX3" fmla="*/ 0 w 6192982"/>
              <a:gd name="connsiteY3" fmla="*/ 2798618 h 2798618"/>
              <a:gd name="connsiteX4" fmla="*/ 0 w 6192982"/>
              <a:gd name="connsiteY4" fmla="*/ 0 h 2798618"/>
              <a:gd name="connsiteX0" fmla="*/ 2923309 w 6192982"/>
              <a:gd name="connsiteY0" fmla="*/ 1524000 h 2798618"/>
              <a:gd name="connsiteX1" fmla="*/ 6192982 w 6192982"/>
              <a:gd name="connsiteY1" fmla="*/ 0 h 2798618"/>
              <a:gd name="connsiteX2" fmla="*/ 6192982 w 6192982"/>
              <a:gd name="connsiteY2" fmla="*/ 2798618 h 2798618"/>
              <a:gd name="connsiteX3" fmla="*/ 0 w 6192982"/>
              <a:gd name="connsiteY3" fmla="*/ 2798618 h 2798618"/>
              <a:gd name="connsiteX4" fmla="*/ 2923309 w 6192982"/>
              <a:gd name="connsiteY4" fmla="*/ 1524000 h 2798618"/>
              <a:gd name="connsiteX0" fmla="*/ 2923309 w 6192982"/>
              <a:gd name="connsiteY0" fmla="*/ 1524000 h 2798618"/>
              <a:gd name="connsiteX1" fmla="*/ 6192982 w 6192982"/>
              <a:gd name="connsiteY1" fmla="*/ 0 h 2798618"/>
              <a:gd name="connsiteX2" fmla="*/ 6192982 w 6192982"/>
              <a:gd name="connsiteY2" fmla="*/ 2798618 h 2798618"/>
              <a:gd name="connsiteX3" fmla="*/ 0 w 6192982"/>
              <a:gd name="connsiteY3" fmla="*/ 2798618 h 2798618"/>
              <a:gd name="connsiteX4" fmla="*/ 2923309 w 6192982"/>
              <a:gd name="connsiteY4" fmla="*/ 1524000 h 2798618"/>
              <a:gd name="connsiteX0" fmla="*/ 2923309 w 6192982"/>
              <a:gd name="connsiteY0" fmla="*/ 1524000 h 2798618"/>
              <a:gd name="connsiteX1" fmla="*/ 6192982 w 6192982"/>
              <a:gd name="connsiteY1" fmla="*/ 0 h 2798618"/>
              <a:gd name="connsiteX2" fmla="*/ 6192982 w 6192982"/>
              <a:gd name="connsiteY2" fmla="*/ 2798618 h 2798618"/>
              <a:gd name="connsiteX3" fmla="*/ 0 w 6192982"/>
              <a:gd name="connsiteY3" fmla="*/ 2798618 h 2798618"/>
              <a:gd name="connsiteX4" fmla="*/ 2923309 w 6192982"/>
              <a:gd name="connsiteY4" fmla="*/ 1524000 h 279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2982" h="2798618">
                <a:moveTo>
                  <a:pt x="2923309" y="1524000"/>
                </a:moveTo>
                <a:cubicBezTo>
                  <a:pt x="5163127" y="1736436"/>
                  <a:pt x="5103091" y="508000"/>
                  <a:pt x="6192982" y="0"/>
                </a:cubicBezTo>
                <a:lnTo>
                  <a:pt x="6192982" y="2798618"/>
                </a:lnTo>
                <a:lnTo>
                  <a:pt x="0" y="2798618"/>
                </a:lnTo>
                <a:cubicBezTo>
                  <a:pt x="974436" y="2373745"/>
                  <a:pt x="868219" y="1325418"/>
                  <a:pt x="2923309" y="152400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89073" y="4168920"/>
            <a:ext cx="6192982" cy="2798618"/>
          </a:xfrm>
          <a:custGeom>
            <a:avLst/>
            <a:gdLst>
              <a:gd name="connsiteX0" fmla="*/ 0 w 6192982"/>
              <a:gd name="connsiteY0" fmla="*/ 0 h 2798618"/>
              <a:gd name="connsiteX1" fmla="*/ 6192982 w 6192982"/>
              <a:gd name="connsiteY1" fmla="*/ 0 h 2798618"/>
              <a:gd name="connsiteX2" fmla="*/ 6192982 w 6192982"/>
              <a:gd name="connsiteY2" fmla="*/ 2798618 h 2798618"/>
              <a:gd name="connsiteX3" fmla="*/ 0 w 6192982"/>
              <a:gd name="connsiteY3" fmla="*/ 2798618 h 2798618"/>
              <a:gd name="connsiteX4" fmla="*/ 0 w 6192982"/>
              <a:gd name="connsiteY4" fmla="*/ 0 h 2798618"/>
              <a:gd name="connsiteX0" fmla="*/ 2923309 w 6192982"/>
              <a:gd name="connsiteY0" fmla="*/ 1524000 h 2798618"/>
              <a:gd name="connsiteX1" fmla="*/ 6192982 w 6192982"/>
              <a:gd name="connsiteY1" fmla="*/ 0 h 2798618"/>
              <a:gd name="connsiteX2" fmla="*/ 6192982 w 6192982"/>
              <a:gd name="connsiteY2" fmla="*/ 2798618 h 2798618"/>
              <a:gd name="connsiteX3" fmla="*/ 0 w 6192982"/>
              <a:gd name="connsiteY3" fmla="*/ 2798618 h 2798618"/>
              <a:gd name="connsiteX4" fmla="*/ 2923309 w 6192982"/>
              <a:gd name="connsiteY4" fmla="*/ 1524000 h 2798618"/>
              <a:gd name="connsiteX0" fmla="*/ 2923309 w 6192982"/>
              <a:gd name="connsiteY0" fmla="*/ 1524000 h 2798618"/>
              <a:gd name="connsiteX1" fmla="*/ 6192982 w 6192982"/>
              <a:gd name="connsiteY1" fmla="*/ 0 h 2798618"/>
              <a:gd name="connsiteX2" fmla="*/ 6192982 w 6192982"/>
              <a:gd name="connsiteY2" fmla="*/ 2798618 h 2798618"/>
              <a:gd name="connsiteX3" fmla="*/ 0 w 6192982"/>
              <a:gd name="connsiteY3" fmla="*/ 2798618 h 2798618"/>
              <a:gd name="connsiteX4" fmla="*/ 2923309 w 6192982"/>
              <a:gd name="connsiteY4" fmla="*/ 1524000 h 2798618"/>
              <a:gd name="connsiteX0" fmla="*/ 2923309 w 6192982"/>
              <a:gd name="connsiteY0" fmla="*/ 1524000 h 2798618"/>
              <a:gd name="connsiteX1" fmla="*/ 6192982 w 6192982"/>
              <a:gd name="connsiteY1" fmla="*/ 0 h 2798618"/>
              <a:gd name="connsiteX2" fmla="*/ 6192982 w 6192982"/>
              <a:gd name="connsiteY2" fmla="*/ 2798618 h 2798618"/>
              <a:gd name="connsiteX3" fmla="*/ 0 w 6192982"/>
              <a:gd name="connsiteY3" fmla="*/ 2798618 h 2798618"/>
              <a:gd name="connsiteX4" fmla="*/ 2923309 w 6192982"/>
              <a:gd name="connsiteY4" fmla="*/ 1524000 h 279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2982" h="2798618">
                <a:moveTo>
                  <a:pt x="2923309" y="1524000"/>
                </a:moveTo>
                <a:cubicBezTo>
                  <a:pt x="5163127" y="1736436"/>
                  <a:pt x="5103091" y="508000"/>
                  <a:pt x="6192982" y="0"/>
                </a:cubicBezTo>
                <a:lnTo>
                  <a:pt x="6192982" y="2798618"/>
                </a:lnTo>
                <a:lnTo>
                  <a:pt x="0" y="2798618"/>
                </a:lnTo>
                <a:cubicBezTo>
                  <a:pt x="974436" y="2373745"/>
                  <a:pt x="868219" y="1325418"/>
                  <a:pt x="2923309" y="152400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8" y="87584"/>
            <a:ext cx="1947586" cy="19475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281" y="1281752"/>
            <a:ext cx="6298378" cy="444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9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/>
          <p:nvPr/>
        </p:nvSpPr>
        <p:spPr>
          <a:xfrm>
            <a:off x="-13854" y="1"/>
            <a:ext cx="12205854" cy="1061376"/>
          </a:xfrm>
          <a:custGeom>
            <a:avLst/>
            <a:gdLst>
              <a:gd name="connsiteX0" fmla="*/ 0 w 12192000"/>
              <a:gd name="connsiteY0" fmla="*/ 0 h 1482436"/>
              <a:gd name="connsiteX1" fmla="*/ 12192000 w 12192000"/>
              <a:gd name="connsiteY1" fmla="*/ 0 h 1482436"/>
              <a:gd name="connsiteX2" fmla="*/ 12192000 w 12192000"/>
              <a:gd name="connsiteY2" fmla="*/ 1482436 h 1482436"/>
              <a:gd name="connsiteX3" fmla="*/ 0 w 12192000"/>
              <a:gd name="connsiteY3" fmla="*/ 1482436 h 1482436"/>
              <a:gd name="connsiteX4" fmla="*/ 0 w 12192000"/>
              <a:gd name="connsiteY4" fmla="*/ 0 h 1482436"/>
              <a:gd name="connsiteX0" fmla="*/ 0 w 12192000"/>
              <a:gd name="connsiteY0" fmla="*/ 0 h 1482436"/>
              <a:gd name="connsiteX1" fmla="*/ 12192000 w 12192000"/>
              <a:gd name="connsiteY1" fmla="*/ 0 h 1482436"/>
              <a:gd name="connsiteX2" fmla="*/ 5334000 w 12192000"/>
              <a:gd name="connsiteY2" fmla="*/ 637308 h 1482436"/>
              <a:gd name="connsiteX3" fmla="*/ 0 w 12192000"/>
              <a:gd name="connsiteY3" fmla="*/ 1482436 h 1482436"/>
              <a:gd name="connsiteX4" fmla="*/ 0 w 12192000"/>
              <a:gd name="connsiteY4" fmla="*/ 0 h 1482436"/>
              <a:gd name="connsiteX0" fmla="*/ 0 w 12192000"/>
              <a:gd name="connsiteY0" fmla="*/ 0 h 1668170"/>
              <a:gd name="connsiteX1" fmla="*/ 12192000 w 12192000"/>
              <a:gd name="connsiteY1" fmla="*/ 0 h 1668170"/>
              <a:gd name="connsiteX2" fmla="*/ 5334000 w 12192000"/>
              <a:gd name="connsiteY2" fmla="*/ 637308 h 1668170"/>
              <a:gd name="connsiteX3" fmla="*/ 0 w 12192000"/>
              <a:gd name="connsiteY3" fmla="*/ 1482436 h 1668170"/>
              <a:gd name="connsiteX4" fmla="*/ 0 w 12192000"/>
              <a:gd name="connsiteY4" fmla="*/ 0 h 1668170"/>
              <a:gd name="connsiteX0" fmla="*/ 0 w 12192000"/>
              <a:gd name="connsiteY0" fmla="*/ 0 h 1668170"/>
              <a:gd name="connsiteX1" fmla="*/ 12192000 w 12192000"/>
              <a:gd name="connsiteY1" fmla="*/ 0 h 1668170"/>
              <a:gd name="connsiteX2" fmla="*/ 5334000 w 12192000"/>
              <a:gd name="connsiteY2" fmla="*/ 637308 h 1668170"/>
              <a:gd name="connsiteX3" fmla="*/ 0 w 12192000"/>
              <a:gd name="connsiteY3" fmla="*/ 1482436 h 1668170"/>
              <a:gd name="connsiteX4" fmla="*/ 0 w 12192000"/>
              <a:gd name="connsiteY4" fmla="*/ 0 h 1668170"/>
              <a:gd name="connsiteX0" fmla="*/ 41564 w 12233564"/>
              <a:gd name="connsiteY0" fmla="*/ 0 h 1668170"/>
              <a:gd name="connsiteX1" fmla="*/ 12233564 w 12233564"/>
              <a:gd name="connsiteY1" fmla="*/ 0 h 1668170"/>
              <a:gd name="connsiteX2" fmla="*/ 5375564 w 12233564"/>
              <a:gd name="connsiteY2" fmla="*/ 637308 h 1668170"/>
              <a:gd name="connsiteX3" fmla="*/ 0 w 12233564"/>
              <a:gd name="connsiteY3" fmla="*/ 1011381 h 1668170"/>
              <a:gd name="connsiteX4" fmla="*/ 41564 w 12233564"/>
              <a:gd name="connsiteY4" fmla="*/ 0 h 1668170"/>
              <a:gd name="connsiteX0" fmla="*/ 0 w 12274012"/>
              <a:gd name="connsiteY0" fmla="*/ 0 h 1668170"/>
              <a:gd name="connsiteX1" fmla="*/ 12274012 w 12274012"/>
              <a:gd name="connsiteY1" fmla="*/ 0 h 1668170"/>
              <a:gd name="connsiteX2" fmla="*/ 5416012 w 12274012"/>
              <a:gd name="connsiteY2" fmla="*/ 637308 h 1668170"/>
              <a:gd name="connsiteX3" fmla="*/ 40448 w 12274012"/>
              <a:gd name="connsiteY3" fmla="*/ 1011381 h 1668170"/>
              <a:gd name="connsiteX4" fmla="*/ 0 w 12274012"/>
              <a:gd name="connsiteY4" fmla="*/ 0 h 1668170"/>
              <a:gd name="connsiteX0" fmla="*/ 558 w 12233564"/>
              <a:gd name="connsiteY0" fmla="*/ 0 h 1709734"/>
              <a:gd name="connsiteX1" fmla="*/ 12233564 w 12233564"/>
              <a:gd name="connsiteY1" fmla="*/ 41564 h 1709734"/>
              <a:gd name="connsiteX2" fmla="*/ 5375564 w 12233564"/>
              <a:gd name="connsiteY2" fmla="*/ 678872 h 1709734"/>
              <a:gd name="connsiteX3" fmla="*/ 0 w 12233564"/>
              <a:gd name="connsiteY3" fmla="*/ 1052945 h 1709734"/>
              <a:gd name="connsiteX4" fmla="*/ 558 w 12233564"/>
              <a:gd name="connsiteY4" fmla="*/ 0 h 1709734"/>
              <a:gd name="connsiteX0" fmla="*/ 0 w 12233006"/>
              <a:gd name="connsiteY0" fmla="*/ 0 h 1709734"/>
              <a:gd name="connsiteX1" fmla="*/ 12233006 w 12233006"/>
              <a:gd name="connsiteY1" fmla="*/ 41564 h 1709734"/>
              <a:gd name="connsiteX2" fmla="*/ 5375006 w 12233006"/>
              <a:gd name="connsiteY2" fmla="*/ 678872 h 1709734"/>
              <a:gd name="connsiteX3" fmla="*/ 190805 w 12233006"/>
              <a:gd name="connsiteY3" fmla="*/ 1025236 h 1709734"/>
              <a:gd name="connsiteX4" fmla="*/ 0 w 12233006"/>
              <a:gd name="connsiteY4" fmla="*/ 0 h 1709734"/>
              <a:gd name="connsiteX0" fmla="*/ 558 w 12042201"/>
              <a:gd name="connsiteY0" fmla="*/ 0 h 1668170"/>
              <a:gd name="connsiteX1" fmla="*/ 12042201 w 12042201"/>
              <a:gd name="connsiteY1" fmla="*/ 0 h 1668170"/>
              <a:gd name="connsiteX2" fmla="*/ 5184201 w 12042201"/>
              <a:gd name="connsiteY2" fmla="*/ 637308 h 1668170"/>
              <a:gd name="connsiteX3" fmla="*/ 0 w 12042201"/>
              <a:gd name="connsiteY3" fmla="*/ 983672 h 1668170"/>
              <a:gd name="connsiteX4" fmla="*/ 558 w 12042201"/>
              <a:gd name="connsiteY4" fmla="*/ 0 h 1668170"/>
              <a:gd name="connsiteX0" fmla="*/ 558 w 12042201"/>
              <a:gd name="connsiteY0" fmla="*/ 0 h 1855973"/>
              <a:gd name="connsiteX1" fmla="*/ 12042201 w 12042201"/>
              <a:gd name="connsiteY1" fmla="*/ 0 h 1855973"/>
              <a:gd name="connsiteX2" fmla="*/ 5389233 w 12042201"/>
              <a:gd name="connsiteY2" fmla="*/ 872835 h 1855973"/>
              <a:gd name="connsiteX3" fmla="*/ 0 w 12042201"/>
              <a:gd name="connsiteY3" fmla="*/ 983672 h 1855973"/>
              <a:gd name="connsiteX4" fmla="*/ 558 w 12042201"/>
              <a:gd name="connsiteY4" fmla="*/ 0 h 1855973"/>
              <a:gd name="connsiteX0" fmla="*/ 558 w 12042201"/>
              <a:gd name="connsiteY0" fmla="*/ 0 h 1496171"/>
              <a:gd name="connsiteX1" fmla="*/ 12042201 w 12042201"/>
              <a:gd name="connsiteY1" fmla="*/ 0 h 1496171"/>
              <a:gd name="connsiteX2" fmla="*/ 5389233 w 12042201"/>
              <a:gd name="connsiteY2" fmla="*/ 872835 h 1496171"/>
              <a:gd name="connsiteX3" fmla="*/ 0 w 12042201"/>
              <a:gd name="connsiteY3" fmla="*/ 983672 h 1496171"/>
              <a:gd name="connsiteX4" fmla="*/ 558 w 12042201"/>
              <a:gd name="connsiteY4" fmla="*/ 0 h 1496171"/>
              <a:gd name="connsiteX0" fmla="*/ 558 w 12042201"/>
              <a:gd name="connsiteY0" fmla="*/ 0 h 1496171"/>
              <a:gd name="connsiteX1" fmla="*/ 12042201 w 12042201"/>
              <a:gd name="connsiteY1" fmla="*/ 0 h 1496171"/>
              <a:gd name="connsiteX2" fmla="*/ 5389233 w 12042201"/>
              <a:gd name="connsiteY2" fmla="*/ 872835 h 1496171"/>
              <a:gd name="connsiteX3" fmla="*/ 0 w 12042201"/>
              <a:gd name="connsiteY3" fmla="*/ 983672 h 1496171"/>
              <a:gd name="connsiteX4" fmla="*/ 558 w 12042201"/>
              <a:gd name="connsiteY4" fmla="*/ 0 h 1496171"/>
              <a:gd name="connsiteX0" fmla="*/ 558 w 12042201"/>
              <a:gd name="connsiteY0" fmla="*/ 0 h 1705318"/>
              <a:gd name="connsiteX1" fmla="*/ 12042201 w 12042201"/>
              <a:gd name="connsiteY1" fmla="*/ 0 h 1705318"/>
              <a:gd name="connsiteX2" fmla="*/ 5389233 w 12042201"/>
              <a:gd name="connsiteY2" fmla="*/ 872835 h 1705318"/>
              <a:gd name="connsiteX3" fmla="*/ 0 w 12042201"/>
              <a:gd name="connsiteY3" fmla="*/ 983672 h 1705318"/>
              <a:gd name="connsiteX4" fmla="*/ 558 w 12042201"/>
              <a:gd name="connsiteY4" fmla="*/ 0 h 1705318"/>
              <a:gd name="connsiteX0" fmla="*/ 558 w 12042201"/>
              <a:gd name="connsiteY0" fmla="*/ 0 h 1302306"/>
              <a:gd name="connsiteX1" fmla="*/ 12042201 w 12042201"/>
              <a:gd name="connsiteY1" fmla="*/ 0 h 1302306"/>
              <a:gd name="connsiteX2" fmla="*/ 5389233 w 12042201"/>
              <a:gd name="connsiteY2" fmla="*/ 872835 h 1302306"/>
              <a:gd name="connsiteX3" fmla="*/ 0 w 12042201"/>
              <a:gd name="connsiteY3" fmla="*/ 983672 h 1302306"/>
              <a:gd name="connsiteX4" fmla="*/ 558 w 12042201"/>
              <a:gd name="connsiteY4" fmla="*/ 0 h 1302306"/>
              <a:gd name="connsiteX0" fmla="*/ 558 w 12042201"/>
              <a:gd name="connsiteY0" fmla="*/ 0 h 1302306"/>
              <a:gd name="connsiteX1" fmla="*/ 12042201 w 12042201"/>
              <a:gd name="connsiteY1" fmla="*/ 0 h 1302306"/>
              <a:gd name="connsiteX2" fmla="*/ 5389233 w 12042201"/>
              <a:gd name="connsiteY2" fmla="*/ 872835 h 1302306"/>
              <a:gd name="connsiteX3" fmla="*/ 0 w 12042201"/>
              <a:gd name="connsiteY3" fmla="*/ 983672 h 1302306"/>
              <a:gd name="connsiteX4" fmla="*/ 558 w 12042201"/>
              <a:gd name="connsiteY4" fmla="*/ 0 h 1302306"/>
              <a:gd name="connsiteX0" fmla="*/ 558 w 12042201"/>
              <a:gd name="connsiteY0" fmla="*/ 0 h 1061376"/>
              <a:gd name="connsiteX1" fmla="*/ 12042201 w 12042201"/>
              <a:gd name="connsiteY1" fmla="*/ 0 h 1061376"/>
              <a:gd name="connsiteX2" fmla="*/ 5389233 w 12042201"/>
              <a:gd name="connsiteY2" fmla="*/ 872835 h 1061376"/>
              <a:gd name="connsiteX3" fmla="*/ 0 w 12042201"/>
              <a:gd name="connsiteY3" fmla="*/ 983672 h 1061376"/>
              <a:gd name="connsiteX4" fmla="*/ 558 w 12042201"/>
              <a:gd name="connsiteY4" fmla="*/ 0 h 106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2201" h="1061376">
                <a:moveTo>
                  <a:pt x="558" y="0"/>
                </a:moveTo>
                <a:lnTo>
                  <a:pt x="12042201" y="0"/>
                </a:lnTo>
                <a:cubicBezTo>
                  <a:pt x="9756201" y="212436"/>
                  <a:pt x="9334111" y="1547089"/>
                  <a:pt x="5389233" y="872835"/>
                </a:cubicBezTo>
                <a:cubicBezTo>
                  <a:pt x="401994" y="73889"/>
                  <a:pt x="780178" y="424872"/>
                  <a:pt x="0" y="983672"/>
                </a:cubicBezTo>
                <a:lnTo>
                  <a:pt x="558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3"/>
          <p:cNvSpPr/>
          <p:nvPr/>
        </p:nvSpPr>
        <p:spPr>
          <a:xfrm>
            <a:off x="-13854" y="-111280"/>
            <a:ext cx="12205854" cy="1061376"/>
          </a:xfrm>
          <a:custGeom>
            <a:avLst/>
            <a:gdLst>
              <a:gd name="connsiteX0" fmla="*/ 0 w 12192000"/>
              <a:gd name="connsiteY0" fmla="*/ 0 h 1482436"/>
              <a:gd name="connsiteX1" fmla="*/ 12192000 w 12192000"/>
              <a:gd name="connsiteY1" fmla="*/ 0 h 1482436"/>
              <a:gd name="connsiteX2" fmla="*/ 12192000 w 12192000"/>
              <a:gd name="connsiteY2" fmla="*/ 1482436 h 1482436"/>
              <a:gd name="connsiteX3" fmla="*/ 0 w 12192000"/>
              <a:gd name="connsiteY3" fmla="*/ 1482436 h 1482436"/>
              <a:gd name="connsiteX4" fmla="*/ 0 w 12192000"/>
              <a:gd name="connsiteY4" fmla="*/ 0 h 1482436"/>
              <a:gd name="connsiteX0" fmla="*/ 0 w 12192000"/>
              <a:gd name="connsiteY0" fmla="*/ 0 h 1482436"/>
              <a:gd name="connsiteX1" fmla="*/ 12192000 w 12192000"/>
              <a:gd name="connsiteY1" fmla="*/ 0 h 1482436"/>
              <a:gd name="connsiteX2" fmla="*/ 5334000 w 12192000"/>
              <a:gd name="connsiteY2" fmla="*/ 637308 h 1482436"/>
              <a:gd name="connsiteX3" fmla="*/ 0 w 12192000"/>
              <a:gd name="connsiteY3" fmla="*/ 1482436 h 1482436"/>
              <a:gd name="connsiteX4" fmla="*/ 0 w 12192000"/>
              <a:gd name="connsiteY4" fmla="*/ 0 h 1482436"/>
              <a:gd name="connsiteX0" fmla="*/ 0 w 12192000"/>
              <a:gd name="connsiteY0" fmla="*/ 0 h 1668170"/>
              <a:gd name="connsiteX1" fmla="*/ 12192000 w 12192000"/>
              <a:gd name="connsiteY1" fmla="*/ 0 h 1668170"/>
              <a:gd name="connsiteX2" fmla="*/ 5334000 w 12192000"/>
              <a:gd name="connsiteY2" fmla="*/ 637308 h 1668170"/>
              <a:gd name="connsiteX3" fmla="*/ 0 w 12192000"/>
              <a:gd name="connsiteY3" fmla="*/ 1482436 h 1668170"/>
              <a:gd name="connsiteX4" fmla="*/ 0 w 12192000"/>
              <a:gd name="connsiteY4" fmla="*/ 0 h 1668170"/>
              <a:gd name="connsiteX0" fmla="*/ 0 w 12192000"/>
              <a:gd name="connsiteY0" fmla="*/ 0 h 1668170"/>
              <a:gd name="connsiteX1" fmla="*/ 12192000 w 12192000"/>
              <a:gd name="connsiteY1" fmla="*/ 0 h 1668170"/>
              <a:gd name="connsiteX2" fmla="*/ 5334000 w 12192000"/>
              <a:gd name="connsiteY2" fmla="*/ 637308 h 1668170"/>
              <a:gd name="connsiteX3" fmla="*/ 0 w 12192000"/>
              <a:gd name="connsiteY3" fmla="*/ 1482436 h 1668170"/>
              <a:gd name="connsiteX4" fmla="*/ 0 w 12192000"/>
              <a:gd name="connsiteY4" fmla="*/ 0 h 1668170"/>
              <a:gd name="connsiteX0" fmla="*/ 41564 w 12233564"/>
              <a:gd name="connsiteY0" fmla="*/ 0 h 1668170"/>
              <a:gd name="connsiteX1" fmla="*/ 12233564 w 12233564"/>
              <a:gd name="connsiteY1" fmla="*/ 0 h 1668170"/>
              <a:gd name="connsiteX2" fmla="*/ 5375564 w 12233564"/>
              <a:gd name="connsiteY2" fmla="*/ 637308 h 1668170"/>
              <a:gd name="connsiteX3" fmla="*/ 0 w 12233564"/>
              <a:gd name="connsiteY3" fmla="*/ 1011381 h 1668170"/>
              <a:gd name="connsiteX4" fmla="*/ 41564 w 12233564"/>
              <a:gd name="connsiteY4" fmla="*/ 0 h 1668170"/>
              <a:gd name="connsiteX0" fmla="*/ 0 w 12274012"/>
              <a:gd name="connsiteY0" fmla="*/ 0 h 1668170"/>
              <a:gd name="connsiteX1" fmla="*/ 12274012 w 12274012"/>
              <a:gd name="connsiteY1" fmla="*/ 0 h 1668170"/>
              <a:gd name="connsiteX2" fmla="*/ 5416012 w 12274012"/>
              <a:gd name="connsiteY2" fmla="*/ 637308 h 1668170"/>
              <a:gd name="connsiteX3" fmla="*/ 40448 w 12274012"/>
              <a:gd name="connsiteY3" fmla="*/ 1011381 h 1668170"/>
              <a:gd name="connsiteX4" fmla="*/ 0 w 12274012"/>
              <a:gd name="connsiteY4" fmla="*/ 0 h 1668170"/>
              <a:gd name="connsiteX0" fmla="*/ 558 w 12233564"/>
              <a:gd name="connsiteY0" fmla="*/ 0 h 1709734"/>
              <a:gd name="connsiteX1" fmla="*/ 12233564 w 12233564"/>
              <a:gd name="connsiteY1" fmla="*/ 41564 h 1709734"/>
              <a:gd name="connsiteX2" fmla="*/ 5375564 w 12233564"/>
              <a:gd name="connsiteY2" fmla="*/ 678872 h 1709734"/>
              <a:gd name="connsiteX3" fmla="*/ 0 w 12233564"/>
              <a:gd name="connsiteY3" fmla="*/ 1052945 h 1709734"/>
              <a:gd name="connsiteX4" fmla="*/ 558 w 12233564"/>
              <a:gd name="connsiteY4" fmla="*/ 0 h 1709734"/>
              <a:gd name="connsiteX0" fmla="*/ 0 w 12233006"/>
              <a:gd name="connsiteY0" fmla="*/ 0 h 1709734"/>
              <a:gd name="connsiteX1" fmla="*/ 12233006 w 12233006"/>
              <a:gd name="connsiteY1" fmla="*/ 41564 h 1709734"/>
              <a:gd name="connsiteX2" fmla="*/ 5375006 w 12233006"/>
              <a:gd name="connsiteY2" fmla="*/ 678872 h 1709734"/>
              <a:gd name="connsiteX3" fmla="*/ 190805 w 12233006"/>
              <a:gd name="connsiteY3" fmla="*/ 1025236 h 1709734"/>
              <a:gd name="connsiteX4" fmla="*/ 0 w 12233006"/>
              <a:gd name="connsiteY4" fmla="*/ 0 h 1709734"/>
              <a:gd name="connsiteX0" fmla="*/ 558 w 12042201"/>
              <a:gd name="connsiteY0" fmla="*/ 0 h 1668170"/>
              <a:gd name="connsiteX1" fmla="*/ 12042201 w 12042201"/>
              <a:gd name="connsiteY1" fmla="*/ 0 h 1668170"/>
              <a:gd name="connsiteX2" fmla="*/ 5184201 w 12042201"/>
              <a:gd name="connsiteY2" fmla="*/ 637308 h 1668170"/>
              <a:gd name="connsiteX3" fmla="*/ 0 w 12042201"/>
              <a:gd name="connsiteY3" fmla="*/ 983672 h 1668170"/>
              <a:gd name="connsiteX4" fmla="*/ 558 w 12042201"/>
              <a:gd name="connsiteY4" fmla="*/ 0 h 1668170"/>
              <a:gd name="connsiteX0" fmla="*/ 558 w 12042201"/>
              <a:gd name="connsiteY0" fmla="*/ 0 h 1855973"/>
              <a:gd name="connsiteX1" fmla="*/ 12042201 w 12042201"/>
              <a:gd name="connsiteY1" fmla="*/ 0 h 1855973"/>
              <a:gd name="connsiteX2" fmla="*/ 5389233 w 12042201"/>
              <a:gd name="connsiteY2" fmla="*/ 872835 h 1855973"/>
              <a:gd name="connsiteX3" fmla="*/ 0 w 12042201"/>
              <a:gd name="connsiteY3" fmla="*/ 983672 h 1855973"/>
              <a:gd name="connsiteX4" fmla="*/ 558 w 12042201"/>
              <a:gd name="connsiteY4" fmla="*/ 0 h 1855973"/>
              <a:gd name="connsiteX0" fmla="*/ 558 w 12042201"/>
              <a:gd name="connsiteY0" fmla="*/ 0 h 1496171"/>
              <a:gd name="connsiteX1" fmla="*/ 12042201 w 12042201"/>
              <a:gd name="connsiteY1" fmla="*/ 0 h 1496171"/>
              <a:gd name="connsiteX2" fmla="*/ 5389233 w 12042201"/>
              <a:gd name="connsiteY2" fmla="*/ 872835 h 1496171"/>
              <a:gd name="connsiteX3" fmla="*/ 0 w 12042201"/>
              <a:gd name="connsiteY3" fmla="*/ 983672 h 1496171"/>
              <a:gd name="connsiteX4" fmla="*/ 558 w 12042201"/>
              <a:gd name="connsiteY4" fmla="*/ 0 h 1496171"/>
              <a:gd name="connsiteX0" fmla="*/ 558 w 12042201"/>
              <a:gd name="connsiteY0" fmla="*/ 0 h 1496171"/>
              <a:gd name="connsiteX1" fmla="*/ 12042201 w 12042201"/>
              <a:gd name="connsiteY1" fmla="*/ 0 h 1496171"/>
              <a:gd name="connsiteX2" fmla="*/ 5389233 w 12042201"/>
              <a:gd name="connsiteY2" fmla="*/ 872835 h 1496171"/>
              <a:gd name="connsiteX3" fmla="*/ 0 w 12042201"/>
              <a:gd name="connsiteY3" fmla="*/ 983672 h 1496171"/>
              <a:gd name="connsiteX4" fmla="*/ 558 w 12042201"/>
              <a:gd name="connsiteY4" fmla="*/ 0 h 1496171"/>
              <a:gd name="connsiteX0" fmla="*/ 558 w 12042201"/>
              <a:gd name="connsiteY0" fmla="*/ 0 h 1705318"/>
              <a:gd name="connsiteX1" fmla="*/ 12042201 w 12042201"/>
              <a:gd name="connsiteY1" fmla="*/ 0 h 1705318"/>
              <a:gd name="connsiteX2" fmla="*/ 5389233 w 12042201"/>
              <a:gd name="connsiteY2" fmla="*/ 872835 h 1705318"/>
              <a:gd name="connsiteX3" fmla="*/ 0 w 12042201"/>
              <a:gd name="connsiteY3" fmla="*/ 983672 h 1705318"/>
              <a:gd name="connsiteX4" fmla="*/ 558 w 12042201"/>
              <a:gd name="connsiteY4" fmla="*/ 0 h 1705318"/>
              <a:gd name="connsiteX0" fmla="*/ 558 w 12042201"/>
              <a:gd name="connsiteY0" fmla="*/ 0 h 1302306"/>
              <a:gd name="connsiteX1" fmla="*/ 12042201 w 12042201"/>
              <a:gd name="connsiteY1" fmla="*/ 0 h 1302306"/>
              <a:gd name="connsiteX2" fmla="*/ 5389233 w 12042201"/>
              <a:gd name="connsiteY2" fmla="*/ 872835 h 1302306"/>
              <a:gd name="connsiteX3" fmla="*/ 0 w 12042201"/>
              <a:gd name="connsiteY3" fmla="*/ 983672 h 1302306"/>
              <a:gd name="connsiteX4" fmla="*/ 558 w 12042201"/>
              <a:gd name="connsiteY4" fmla="*/ 0 h 1302306"/>
              <a:gd name="connsiteX0" fmla="*/ 558 w 12042201"/>
              <a:gd name="connsiteY0" fmla="*/ 0 h 1302306"/>
              <a:gd name="connsiteX1" fmla="*/ 12042201 w 12042201"/>
              <a:gd name="connsiteY1" fmla="*/ 0 h 1302306"/>
              <a:gd name="connsiteX2" fmla="*/ 5389233 w 12042201"/>
              <a:gd name="connsiteY2" fmla="*/ 872835 h 1302306"/>
              <a:gd name="connsiteX3" fmla="*/ 0 w 12042201"/>
              <a:gd name="connsiteY3" fmla="*/ 983672 h 1302306"/>
              <a:gd name="connsiteX4" fmla="*/ 558 w 12042201"/>
              <a:gd name="connsiteY4" fmla="*/ 0 h 1302306"/>
              <a:gd name="connsiteX0" fmla="*/ 558 w 12042201"/>
              <a:gd name="connsiteY0" fmla="*/ 0 h 1061376"/>
              <a:gd name="connsiteX1" fmla="*/ 12042201 w 12042201"/>
              <a:gd name="connsiteY1" fmla="*/ 0 h 1061376"/>
              <a:gd name="connsiteX2" fmla="*/ 5389233 w 12042201"/>
              <a:gd name="connsiteY2" fmla="*/ 872835 h 1061376"/>
              <a:gd name="connsiteX3" fmla="*/ 0 w 12042201"/>
              <a:gd name="connsiteY3" fmla="*/ 983672 h 1061376"/>
              <a:gd name="connsiteX4" fmla="*/ 558 w 12042201"/>
              <a:gd name="connsiteY4" fmla="*/ 0 h 106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2201" h="1061376">
                <a:moveTo>
                  <a:pt x="558" y="0"/>
                </a:moveTo>
                <a:lnTo>
                  <a:pt x="12042201" y="0"/>
                </a:lnTo>
                <a:cubicBezTo>
                  <a:pt x="9756201" y="212436"/>
                  <a:pt x="9334111" y="1547089"/>
                  <a:pt x="5389233" y="872835"/>
                </a:cubicBezTo>
                <a:cubicBezTo>
                  <a:pt x="401994" y="73889"/>
                  <a:pt x="780178" y="424872"/>
                  <a:pt x="0" y="983672"/>
                </a:cubicBezTo>
                <a:lnTo>
                  <a:pt x="558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99018" y="4059382"/>
            <a:ext cx="6192982" cy="2798618"/>
          </a:xfrm>
          <a:custGeom>
            <a:avLst/>
            <a:gdLst>
              <a:gd name="connsiteX0" fmla="*/ 0 w 6192982"/>
              <a:gd name="connsiteY0" fmla="*/ 0 h 2798618"/>
              <a:gd name="connsiteX1" fmla="*/ 6192982 w 6192982"/>
              <a:gd name="connsiteY1" fmla="*/ 0 h 2798618"/>
              <a:gd name="connsiteX2" fmla="*/ 6192982 w 6192982"/>
              <a:gd name="connsiteY2" fmla="*/ 2798618 h 2798618"/>
              <a:gd name="connsiteX3" fmla="*/ 0 w 6192982"/>
              <a:gd name="connsiteY3" fmla="*/ 2798618 h 2798618"/>
              <a:gd name="connsiteX4" fmla="*/ 0 w 6192982"/>
              <a:gd name="connsiteY4" fmla="*/ 0 h 2798618"/>
              <a:gd name="connsiteX0" fmla="*/ 2923309 w 6192982"/>
              <a:gd name="connsiteY0" fmla="*/ 1524000 h 2798618"/>
              <a:gd name="connsiteX1" fmla="*/ 6192982 w 6192982"/>
              <a:gd name="connsiteY1" fmla="*/ 0 h 2798618"/>
              <a:gd name="connsiteX2" fmla="*/ 6192982 w 6192982"/>
              <a:gd name="connsiteY2" fmla="*/ 2798618 h 2798618"/>
              <a:gd name="connsiteX3" fmla="*/ 0 w 6192982"/>
              <a:gd name="connsiteY3" fmla="*/ 2798618 h 2798618"/>
              <a:gd name="connsiteX4" fmla="*/ 2923309 w 6192982"/>
              <a:gd name="connsiteY4" fmla="*/ 1524000 h 2798618"/>
              <a:gd name="connsiteX0" fmla="*/ 2923309 w 6192982"/>
              <a:gd name="connsiteY0" fmla="*/ 1524000 h 2798618"/>
              <a:gd name="connsiteX1" fmla="*/ 6192982 w 6192982"/>
              <a:gd name="connsiteY1" fmla="*/ 0 h 2798618"/>
              <a:gd name="connsiteX2" fmla="*/ 6192982 w 6192982"/>
              <a:gd name="connsiteY2" fmla="*/ 2798618 h 2798618"/>
              <a:gd name="connsiteX3" fmla="*/ 0 w 6192982"/>
              <a:gd name="connsiteY3" fmla="*/ 2798618 h 2798618"/>
              <a:gd name="connsiteX4" fmla="*/ 2923309 w 6192982"/>
              <a:gd name="connsiteY4" fmla="*/ 1524000 h 2798618"/>
              <a:gd name="connsiteX0" fmla="*/ 2923309 w 6192982"/>
              <a:gd name="connsiteY0" fmla="*/ 1524000 h 2798618"/>
              <a:gd name="connsiteX1" fmla="*/ 6192982 w 6192982"/>
              <a:gd name="connsiteY1" fmla="*/ 0 h 2798618"/>
              <a:gd name="connsiteX2" fmla="*/ 6192982 w 6192982"/>
              <a:gd name="connsiteY2" fmla="*/ 2798618 h 2798618"/>
              <a:gd name="connsiteX3" fmla="*/ 0 w 6192982"/>
              <a:gd name="connsiteY3" fmla="*/ 2798618 h 2798618"/>
              <a:gd name="connsiteX4" fmla="*/ 2923309 w 6192982"/>
              <a:gd name="connsiteY4" fmla="*/ 1524000 h 279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2982" h="2798618">
                <a:moveTo>
                  <a:pt x="2923309" y="1524000"/>
                </a:moveTo>
                <a:cubicBezTo>
                  <a:pt x="5163127" y="1736436"/>
                  <a:pt x="5103091" y="508000"/>
                  <a:pt x="6192982" y="0"/>
                </a:cubicBezTo>
                <a:lnTo>
                  <a:pt x="6192982" y="2798618"/>
                </a:lnTo>
                <a:lnTo>
                  <a:pt x="0" y="2798618"/>
                </a:lnTo>
                <a:cubicBezTo>
                  <a:pt x="974436" y="2373745"/>
                  <a:pt x="868219" y="1325418"/>
                  <a:pt x="2923309" y="152400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6"/>
          <p:cNvSpPr/>
          <p:nvPr/>
        </p:nvSpPr>
        <p:spPr>
          <a:xfrm>
            <a:off x="6089073" y="4168920"/>
            <a:ext cx="6192982" cy="2798618"/>
          </a:xfrm>
          <a:custGeom>
            <a:avLst/>
            <a:gdLst>
              <a:gd name="connsiteX0" fmla="*/ 0 w 6192982"/>
              <a:gd name="connsiteY0" fmla="*/ 0 h 2798618"/>
              <a:gd name="connsiteX1" fmla="*/ 6192982 w 6192982"/>
              <a:gd name="connsiteY1" fmla="*/ 0 h 2798618"/>
              <a:gd name="connsiteX2" fmla="*/ 6192982 w 6192982"/>
              <a:gd name="connsiteY2" fmla="*/ 2798618 h 2798618"/>
              <a:gd name="connsiteX3" fmla="*/ 0 w 6192982"/>
              <a:gd name="connsiteY3" fmla="*/ 2798618 h 2798618"/>
              <a:gd name="connsiteX4" fmla="*/ 0 w 6192982"/>
              <a:gd name="connsiteY4" fmla="*/ 0 h 2798618"/>
              <a:gd name="connsiteX0" fmla="*/ 2923309 w 6192982"/>
              <a:gd name="connsiteY0" fmla="*/ 1524000 h 2798618"/>
              <a:gd name="connsiteX1" fmla="*/ 6192982 w 6192982"/>
              <a:gd name="connsiteY1" fmla="*/ 0 h 2798618"/>
              <a:gd name="connsiteX2" fmla="*/ 6192982 w 6192982"/>
              <a:gd name="connsiteY2" fmla="*/ 2798618 h 2798618"/>
              <a:gd name="connsiteX3" fmla="*/ 0 w 6192982"/>
              <a:gd name="connsiteY3" fmla="*/ 2798618 h 2798618"/>
              <a:gd name="connsiteX4" fmla="*/ 2923309 w 6192982"/>
              <a:gd name="connsiteY4" fmla="*/ 1524000 h 2798618"/>
              <a:gd name="connsiteX0" fmla="*/ 2923309 w 6192982"/>
              <a:gd name="connsiteY0" fmla="*/ 1524000 h 2798618"/>
              <a:gd name="connsiteX1" fmla="*/ 6192982 w 6192982"/>
              <a:gd name="connsiteY1" fmla="*/ 0 h 2798618"/>
              <a:gd name="connsiteX2" fmla="*/ 6192982 w 6192982"/>
              <a:gd name="connsiteY2" fmla="*/ 2798618 h 2798618"/>
              <a:gd name="connsiteX3" fmla="*/ 0 w 6192982"/>
              <a:gd name="connsiteY3" fmla="*/ 2798618 h 2798618"/>
              <a:gd name="connsiteX4" fmla="*/ 2923309 w 6192982"/>
              <a:gd name="connsiteY4" fmla="*/ 1524000 h 2798618"/>
              <a:gd name="connsiteX0" fmla="*/ 2923309 w 6192982"/>
              <a:gd name="connsiteY0" fmla="*/ 1524000 h 2798618"/>
              <a:gd name="connsiteX1" fmla="*/ 6192982 w 6192982"/>
              <a:gd name="connsiteY1" fmla="*/ 0 h 2798618"/>
              <a:gd name="connsiteX2" fmla="*/ 6192982 w 6192982"/>
              <a:gd name="connsiteY2" fmla="*/ 2798618 h 2798618"/>
              <a:gd name="connsiteX3" fmla="*/ 0 w 6192982"/>
              <a:gd name="connsiteY3" fmla="*/ 2798618 h 2798618"/>
              <a:gd name="connsiteX4" fmla="*/ 2923309 w 6192982"/>
              <a:gd name="connsiteY4" fmla="*/ 1524000 h 279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2982" h="2798618">
                <a:moveTo>
                  <a:pt x="2923309" y="1524000"/>
                </a:moveTo>
                <a:cubicBezTo>
                  <a:pt x="5163127" y="1736436"/>
                  <a:pt x="5103091" y="508000"/>
                  <a:pt x="6192982" y="0"/>
                </a:cubicBezTo>
                <a:lnTo>
                  <a:pt x="6192982" y="2798618"/>
                </a:lnTo>
                <a:lnTo>
                  <a:pt x="0" y="2798618"/>
                </a:lnTo>
                <a:cubicBezTo>
                  <a:pt x="974436" y="2373745"/>
                  <a:pt x="868219" y="1325418"/>
                  <a:pt x="2923309" y="152400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6879" y="1856994"/>
            <a:ext cx="4628381" cy="39640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11654" y="5821049"/>
            <a:ext cx="4987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Автор фото: </a:t>
            </a:r>
            <a:r>
              <a:rPr lang="ru-RU" dirty="0"/>
              <a:t>Алексей Виноградов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77" y="0"/>
            <a:ext cx="2247623" cy="22476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8452" y="1856994"/>
            <a:ext cx="6693734" cy="396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9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6"/>
          <p:cNvSpPr/>
          <p:nvPr/>
        </p:nvSpPr>
        <p:spPr>
          <a:xfrm>
            <a:off x="5999018" y="4059382"/>
            <a:ext cx="6192982" cy="2798618"/>
          </a:xfrm>
          <a:custGeom>
            <a:avLst/>
            <a:gdLst>
              <a:gd name="connsiteX0" fmla="*/ 0 w 6192982"/>
              <a:gd name="connsiteY0" fmla="*/ 0 h 2798618"/>
              <a:gd name="connsiteX1" fmla="*/ 6192982 w 6192982"/>
              <a:gd name="connsiteY1" fmla="*/ 0 h 2798618"/>
              <a:gd name="connsiteX2" fmla="*/ 6192982 w 6192982"/>
              <a:gd name="connsiteY2" fmla="*/ 2798618 h 2798618"/>
              <a:gd name="connsiteX3" fmla="*/ 0 w 6192982"/>
              <a:gd name="connsiteY3" fmla="*/ 2798618 h 2798618"/>
              <a:gd name="connsiteX4" fmla="*/ 0 w 6192982"/>
              <a:gd name="connsiteY4" fmla="*/ 0 h 2798618"/>
              <a:gd name="connsiteX0" fmla="*/ 2923309 w 6192982"/>
              <a:gd name="connsiteY0" fmla="*/ 1524000 h 2798618"/>
              <a:gd name="connsiteX1" fmla="*/ 6192982 w 6192982"/>
              <a:gd name="connsiteY1" fmla="*/ 0 h 2798618"/>
              <a:gd name="connsiteX2" fmla="*/ 6192982 w 6192982"/>
              <a:gd name="connsiteY2" fmla="*/ 2798618 h 2798618"/>
              <a:gd name="connsiteX3" fmla="*/ 0 w 6192982"/>
              <a:gd name="connsiteY3" fmla="*/ 2798618 h 2798618"/>
              <a:gd name="connsiteX4" fmla="*/ 2923309 w 6192982"/>
              <a:gd name="connsiteY4" fmla="*/ 1524000 h 2798618"/>
              <a:gd name="connsiteX0" fmla="*/ 2923309 w 6192982"/>
              <a:gd name="connsiteY0" fmla="*/ 1524000 h 2798618"/>
              <a:gd name="connsiteX1" fmla="*/ 6192982 w 6192982"/>
              <a:gd name="connsiteY1" fmla="*/ 0 h 2798618"/>
              <a:gd name="connsiteX2" fmla="*/ 6192982 w 6192982"/>
              <a:gd name="connsiteY2" fmla="*/ 2798618 h 2798618"/>
              <a:gd name="connsiteX3" fmla="*/ 0 w 6192982"/>
              <a:gd name="connsiteY3" fmla="*/ 2798618 h 2798618"/>
              <a:gd name="connsiteX4" fmla="*/ 2923309 w 6192982"/>
              <a:gd name="connsiteY4" fmla="*/ 1524000 h 2798618"/>
              <a:gd name="connsiteX0" fmla="*/ 2923309 w 6192982"/>
              <a:gd name="connsiteY0" fmla="*/ 1524000 h 2798618"/>
              <a:gd name="connsiteX1" fmla="*/ 6192982 w 6192982"/>
              <a:gd name="connsiteY1" fmla="*/ 0 h 2798618"/>
              <a:gd name="connsiteX2" fmla="*/ 6192982 w 6192982"/>
              <a:gd name="connsiteY2" fmla="*/ 2798618 h 2798618"/>
              <a:gd name="connsiteX3" fmla="*/ 0 w 6192982"/>
              <a:gd name="connsiteY3" fmla="*/ 2798618 h 2798618"/>
              <a:gd name="connsiteX4" fmla="*/ 2923309 w 6192982"/>
              <a:gd name="connsiteY4" fmla="*/ 1524000 h 279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2982" h="2798618">
                <a:moveTo>
                  <a:pt x="2923309" y="1524000"/>
                </a:moveTo>
                <a:cubicBezTo>
                  <a:pt x="5163127" y="1736436"/>
                  <a:pt x="5103091" y="508000"/>
                  <a:pt x="6192982" y="0"/>
                </a:cubicBezTo>
                <a:lnTo>
                  <a:pt x="6192982" y="2798618"/>
                </a:lnTo>
                <a:lnTo>
                  <a:pt x="0" y="2798618"/>
                </a:lnTo>
                <a:cubicBezTo>
                  <a:pt x="974436" y="2373745"/>
                  <a:pt x="868219" y="1325418"/>
                  <a:pt x="2923309" y="152400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1550" y="825849"/>
            <a:ext cx="4378036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dirty="0" smtClean="0">
                <a:latin typeface="+mj-lt"/>
              </a:rPr>
              <a:t>Измочаленный </a:t>
            </a:r>
            <a:r>
              <a:rPr lang="ru-RU" sz="1600" dirty="0">
                <a:latin typeface="+mj-lt"/>
              </a:rPr>
              <a:t>Ленинград.</a:t>
            </a:r>
          </a:p>
          <a:p>
            <a:pPr marL="0" indent="0" algn="ctr">
              <a:buNone/>
            </a:pPr>
            <a:r>
              <a:rPr lang="ru-RU" sz="1600" dirty="0">
                <a:latin typeface="+mj-lt"/>
              </a:rPr>
              <a:t>Сотни суток до дня Победы.</a:t>
            </a:r>
          </a:p>
          <a:p>
            <a:pPr marL="0" indent="0" algn="ctr">
              <a:buNone/>
            </a:pPr>
            <a:r>
              <a:rPr lang="ru-RU" sz="1600" dirty="0">
                <a:latin typeface="+mj-lt"/>
              </a:rPr>
              <a:t>Щёлк!- стреляет чужой солдат</a:t>
            </a:r>
          </a:p>
          <a:p>
            <a:pPr marL="0" indent="0" algn="ctr">
              <a:buNone/>
            </a:pPr>
            <a:r>
              <a:rPr lang="ru-RU" sz="1600" dirty="0">
                <a:latin typeface="+mj-lt"/>
              </a:rPr>
              <a:t>в моего молодого деда.</a:t>
            </a:r>
          </a:p>
          <a:p>
            <a:pPr marL="0" indent="0" algn="ctr">
              <a:buNone/>
            </a:pPr>
            <a:r>
              <a:rPr lang="ru-RU" sz="1600" dirty="0">
                <a:latin typeface="+mj-lt"/>
              </a:rPr>
              <a:t>Эта пуля летит века -</a:t>
            </a:r>
          </a:p>
          <a:p>
            <a:pPr marL="0" indent="0" algn="ctr">
              <a:buNone/>
            </a:pPr>
            <a:r>
              <a:rPr lang="ru-RU" sz="1600" dirty="0">
                <a:latin typeface="+mj-lt"/>
              </a:rPr>
              <a:t>тяжело, аккуратно, прямо.</a:t>
            </a:r>
          </a:p>
          <a:p>
            <a:pPr marL="0" indent="0" algn="ctr">
              <a:buNone/>
            </a:pPr>
            <a:r>
              <a:rPr lang="ru-RU" sz="1600" dirty="0">
                <a:latin typeface="+mj-lt"/>
              </a:rPr>
              <a:t>Ей навстречу издалека,</a:t>
            </a:r>
          </a:p>
          <a:p>
            <a:pPr marL="0" indent="0" algn="ctr">
              <a:buNone/>
            </a:pPr>
            <a:r>
              <a:rPr lang="ru-RU" sz="1600" dirty="0">
                <a:latin typeface="+mj-lt"/>
              </a:rPr>
              <a:t>не родившись, выходит мама.</a:t>
            </a:r>
          </a:p>
          <a:p>
            <a:pPr marL="0" indent="0" algn="ctr">
              <a:buNone/>
            </a:pPr>
            <a:r>
              <a:rPr lang="ru-RU" sz="1600" dirty="0">
                <a:latin typeface="+mj-lt"/>
              </a:rPr>
              <a:t>Вслед за мамой - моя сестра.</a:t>
            </a:r>
          </a:p>
          <a:p>
            <a:pPr marL="0" indent="0" algn="ctr">
              <a:buNone/>
            </a:pPr>
            <a:r>
              <a:rPr lang="ru-RU" sz="1600" dirty="0">
                <a:latin typeface="+mj-lt"/>
              </a:rPr>
              <a:t>За сестрою и я - нагая.</a:t>
            </a:r>
          </a:p>
          <a:p>
            <a:pPr marL="0" indent="0" algn="ctr">
              <a:buNone/>
            </a:pPr>
            <a:r>
              <a:rPr lang="ru-RU" sz="1600" dirty="0">
                <a:latin typeface="+mj-lt"/>
              </a:rPr>
              <a:t>Мёртвой стужей гудят ветра,</a:t>
            </a:r>
          </a:p>
          <a:p>
            <a:pPr marL="0" indent="0" algn="ctr">
              <a:buNone/>
            </a:pPr>
            <a:r>
              <a:rPr lang="ru-RU" sz="1600" dirty="0">
                <a:latin typeface="+mj-lt"/>
              </a:rPr>
              <a:t>нас толкая к земному краю...</a:t>
            </a:r>
          </a:p>
          <a:p>
            <a:pPr marL="0" indent="0" algn="ctr">
              <a:buNone/>
            </a:pPr>
            <a:r>
              <a:rPr lang="ru-RU" sz="1600" dirty="0">
                <a:latin typeface="+mj-lt"/>
              </a:rPr>
              <a:t>...только в самый последний миг -</a:t>
            </a:r>
          </a:p>
          <a:p>
            <a:pPr marL="0" indent="0" algn="ctr">
              <a:buNone/>
            </a:pPr>
            <a:r>
              <a:rPr lang="ru-RU" sz="1600" dirty="0">
                <a:latin typeface="+mj-lt"/>
              </a:rPr>
              <a:t>Милосердному Богу слава! -</a:t>
            </a:r>
          </a:p>
          <a:p>
            <a:pPr marL="0" indent="0" algn="ctr">
              <a:buNone/>
            </a:pPr>
            <a:r>
              <a:rPr lang="ru-RU" sz="1600" dirty="0">
                <a:latin typeface="+mj-lt"/>
              </a:rPr>
              <a:t>отозвавшись на чей-то крик,</a:t>
            </a:r>
          </a:p>
          <a:p>
            <a:pPr marL="0" indent="0" algn="ctr">
              <a:buNone/>
            </a:pPr>
            <a:r>
              <a:rPr lang="ru-RU" sz="1600" dirty="0">
                <a:latin typeface="+mj-lt"/>
              </a:rPr>
              <a:t>дед шагнул на полшага </a:t>
            </a:r>
            <a:r>
              <a:rPr lang="ru-RU" sz="1600" dirty="0" smtClean="0">
                <a:latin typeface="+mj-lt"/>
              </a:rPr>
              <a:t>вправо</a:t>
            </a:r>
            <a:endParaRPr lang="ru-RU" sz="16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3854" y="1"/>
            <a:ext cx="12205854" cy="1061376"/>
          </a:xfrm>
          <a:custGeom>
            <a:avLst/>
            <a:gdLst>
              <a:gd name="connsiteX0" fmla="*/ 0 w 12192000"/>
              <a:gd name="connsiteY0" fmla="*/ 0 h 1482436"/>
              <a:gd name="connsiteX1" fmla="*/ 12192000 w 12192000"/>
              <a:gd name="connsiteY1" fmla="*/ 0 h 1482436"/>
              <a:gd name="connsiteX2" fmla="*/ 12192000 w 12192000"/>
              <a:gd name="connsiteY2" fmla="*/ 1482436 h 1482436"/>
              <a:gd name="connsiteX3" fmla="*/ 0 w 12192000"/>
              <a:gd name="connsiteY3" fmla="*/ 1482436 h 1482436"/>
              <a:gd name="connsiteX4" fmla="*/ 0 w 12192000"/>
              <a:gd name="connsiteY4" fmla="*/ 0 h 1482436"/>
              <a:gd name="connsiteX0" fmla="*/ 0 w 12192000"/>
              <a:gd name="connsiteY0" fmla="*/ 0 h 1482436"/>
              <a:gd name="connsiteX1" fmla="*/ 12192000 w 12192000"/>
              <a:gd name="connsiteY1" fmla="*/ 0 h 1482436"/>
              <a:gd name="connsiteX2" fmla="*/ 5334000 w 12192000"/>
              <a:gd name="connsiteY2" fmla="*/ 637308 h 1482436"/>
              <a:gd name="connsiteX3" fmla="*/ 0 w 12192000"/>
              <a:gd name="connsiteY3" fmla="*/ 1482436 h 1482436"/>
              <a:gd name="connsiteX4" fmla="*/ 0 w 12192000"/>
              <a:gd name="connsiteY4" fmla="*/ 0 h 1482436"/>
              <a:gd name="connsiteX0" fmla="*/ 0 w 12192000"/>
              <a:gd name="connsiteY0" fmla="*/ 0 h 1668170"/>
              <a:gd name="connsiteX1" fmla="*/ 12192000 w 12192000"/>
              <a:gd name="connsiteY1" fmla="*/ 0 h 1668170"/>
              <a:gd name="connsiteX2" fmla="*/ 5334000 w 12192000"/>
              <a:gd name="connsiteY2" fmla="*/ 637308 h 1668170"/>
              <a:gd name="connsiteX3" fmla="*/ 0 w 12192000"/>
              <a:gd name="connsiteY3" fmla="*/ 1482436 h 1668170"/>
              <a:gd name="connsiteX4" fmla="*/ 0 w 12192000"/>
              <a:gd name="connsiteY4" fmla="*/ 0 h 1668170"/>
              <a:gd name="connsiteX0" fmla="*/ 0 w 12192000"/>
              <a:gd name="connsiteY0" fmla="*/ 0 h 1668170"/>
              <a:gd name="connsiteX1" fmla="*/ 12192000 w 12192000"/>
              <a:gd name="connsiteY1" fmla="*/ 0 h 1668170"/>
              <a:gd name="connsiteX2" fmla="*/ 5334000 w 12192000"/>
              <a:gd name="connsiteY2" fmla="*/ 637308 h 1668170"/>
              <a:gd name="connsiteX3" fmla="*/ 0 w 12192000"/>
              <a:gd name="connsiteY3" fmla="*/ 1482436 h 1668170"/>
              <a:gd name="connsiteX4" fmla="*/ 0 w 12192000"/>
              <a:gd name="connsiteY4" fmla="*/ 0 h 1668170"/>
              <a:gd name="connsiteX0" fmla="*/ 41564 w 12233564"/>
              <a:gd name="connsiteY0" fmla="*/ 0 h 1668170"/>
              <a:gd name="connsiteX1" fmla="*/ 12233564 w 12233564"/>
              <a:gd name="connsiteY1" fmla="*/ 0 h 1668170"/>
              <a:gd name="connsiteX2" fmla="*/ 5375564 w 12233564"/>
              <a:gd name="connsiteY2" fmla="*/ 637308 h 1668170"/>
              <a:gd name="connsiteX3" fmla="*/ 0 w 12233564"/>
              <a:gd name="connsiteY3" fmla="*/ 1011381 h 1668170"/>
              <a:gd name="connsiteX4" fmla="*/ 41564 w 12233564"/>
              <a:gd name="connsiteY4" fmla="*/ 0 h 1668170"/>
              <a:gd name="connsiteX0" fmla="*/ 0 w 12274012"/>
              <a:gd name="connsiteY0" fmla="*/ 0 h 1668170"/>
              <a:gd name="connsiteX1" fmla="*/ 12274012 w 12274012"/>
              <a:gd name="connsiteY1" fmla="*/ 0 h 1668170"/>
              <a:gd name="connsiteX2" fmla="*/ 5416012 w 12274012"/>
              <a:gd name="connsiteY2" fmla="*/ 637308 h 1668170"/>
              <a:gd name="connsiteX3" fmla="*/ 40448 w 12274012"/>
              <a:gd name="connsiteY3" fmla="*/ 1011381 h 1668170"/>
              <a:gd name="connsiteX4" fmla="*/ 0 w 12274012"/>
              <a:gd name="connsiteY4" fmla="*/ 0 h 1668170"/>
              <a:gd name="connsiteX0" fmla="*/ 558 w 12233564"/>
              <a:gd name="connsiteY0" fmla="*/ 0 h 1709734"/>
              <a:gd name="connsiteX1" fmla="*/ 12233564 w 12233564"/>
              <a:gd name="connsiteY1" fmla="*/ 41564 h 1709734"/>
              <a:gd name="connsiteX2" fmla="*/ 5375564 w 12233564"/>
              <a:gd name="connsiteY2" fmla="*/ 678872 h 1709734"/>
              <a:gd name="connsiteX3" fmla="*/ 0 w 12233564"/>
              <a:gd name="connsiteY3" fmla="*/ 1052945 h 1709734"/>
              <a:gd name="connsiteX4" fmla="*/ 558 w 12233564"/>
              <a:gd name="connsiteY4" fmla="*/ 0 h 1709734"/>
              <a:gd name="connsiteX0" fmla="*/ 0 w 12233006"/>
              <a:gd name="connsiteY0" fmla="*/ 0 h 1709734"/>
              <a:gd name="connsiteX1" fmla="*/ 12233006 w 12233006"/>
              <a:gd name="connsiteY1" fmla="*/ 41564 h 1709734"/>
              <a:gd name="connsiteX2" fmla="*/ 5375006 w 12233006"/>
              <a:gd name="connsiteY2" fmla="*/ 678872 h 1709734"/>
              <a:gd name="connsiteX3" fmla="*/ 190805 w 12233006"/>
              <a:gd name="connsiteY3" fmla="*/ 1025236 h 1709734"/>
              <a:gd name="connsiteX4" fmla="*/ 0 w 12233006"/>
              <a:gd name="connsiteY4" fmla="*/ 0 h 1709734"/>
              <a:gd name="connsiteX0" fmla="*/ 558 w 12042201"/>
              <a:gd name="connsiteY0" fmla="*/ 0 h 1668170"/>
              <a:gd name="connsiteX1" fmla="*/ 12042201 w 12042201"/>
              <a:gd name="connsiteY1" fmla="*/ 0 h 1668170"/>
              <a:gd name="connsiteX2" fmla="*/ 5184201 w 12042201"/>
              <a:gd name="connsiteY2" fmla="*/ 637308 h 1668170"/>
              <a:gd name="connsiteX3" fmla="*/ 0 w 12042201"/>
              <a:gd name="connsiteY3" fmla="*/ 983672 h 1668170"/>
              <a:gd name="connsiteX4" fmla="*/ 558 w 12042201"/>
              <a:gd name="connsiteY4" fmla="*/ 0 h 1668170"/>
              <a:gd name="connsiteX0" fmla="*/ 558 w 12042201"/>
              <a:gd name="connsiteY0" fmla="*/ 0 h 1855973"/>
              <a:gd name="connsiteX1" fmla="*/ 12042201 w 12042201"/>
              <a:gd name="connsiteY1" fmla="*/ 0 h 1855973"/>
              <a:gd name="connsiteX2" fmla="*/ 5389233 w 12042201"/>
              <a:gd name="connsiteY2" fmla="*/ 872835 h 1855973"/>
              <a:gd name="connsiteX3" fmla="*/ 0 w 12042201"/>
              <a:gd name="connsiteY3" fmla="*/ 983672 h 1855973"/>
              <a:gd name="connsiteX4" fmla="*/ 558 w 12042201"/>
              <a:gd name="connsiteY4" fmla="*/ 0 h 1855973"/>
              <a:gd name="connsiteX0" fmla="*/ 558 w 12042201"/>
              <a:gd name="connsiteY0" fmla="*/ 0 h 1496171"/>
              <a:gd name="connsiteX1" fmla="*/ 12042201 w 12042201"/>
              <a:gd name="connsiteY1" fmla="*/ 0 h 1496171"/>
              <a:gd name="connsiteX2" fmla="*/ 5389233 w 12042201"/>
              <a:gd name="connsiteY2" fmla="*/ 872835 h 1496171"/>
              <a:gd name="connsiteX3" fmla="*/ 0 w 12042201"/>
              <a:gd name="connsiteY3" fmla="*/ 983672 h 1496171"/>
              <a:gd name="connsiteX4" fmla="*/ 558 w 12042201"/>
              <a:gd name="connsiteY4" fmla="*/ 0 h 1496171"/>
              <a:gd name="connsiteX0" fmla="*/ 558 w 12042201"/>
              <a:gd name="connsiteY0" fmla="*/ 0 h 1496171"/>
              <a:gd name="connsiteX1" fmla="*/ 12042201 w 12042201"/>
              <a:gd name="connsiteY1" fmla="*/ 0 h 1496171"/>
              <a:gd name="connsiteX2" fmla="*/ 5389233 w 12042201"/>
              <a:gd name="connsiteY2" fmla="*/ 872835 h 1496171"/>
              <a:gd name="connsiteX3" fmla="*/ 0 w 12042201"/>
              <a:gd name="connsiteY3" fmla="*/ 983672 h 1496171"/>
              <a:gd name="connsiteX4" fmla="*/ 558 w 12042201"/>
              <a:gd name="connsiteY4" fmla="*/ 0 h 1496171"/>
              <a:gd name="connsiteX0" fmla="*/ 558 w 12042201"/>
              <a:gd name="connsiteY0" fmla="*/ 0 h 1705318"/>
              <a:gd name="connsiteX1" fmla="*/ 12042201 w 12042201"/>
              <a:gd name="connsiteY1" fmla="*/ 0 h 1705318"/>
              <a:gd name="connsiteX2" fmla="*/ 5389233 w 12042201"/>
              <a:gd name="connsiteY2" fmla="*/ 872835 h 1705318"/>
              <a:gd name="connsiteX3" fmla="*/ 0 w 12042201"/>
              <a:gd name="connsiteY3" fmla="*/ 983672 h 1705318"/>
              <a:gd name="connsiteX4" fmla="*/ 558 w 12042201"/>
              <a:gd name="connsiteY4" fmla="*/ 0 h 1705318"/>
              <a:gd name="connsiteX0" fmla="*/ 558 w 12042201"/>
              <a:gd name="connsiteY0" fmla="*/ 0 h 1302306"/>
              <a:gd name="connsiteX1" fmla="*/ 12042201 w 12042201"/>
              <a:gd name="connsiteY1" fmla="*/ 0 h 1302306"/>
              <a:gd name="connsiteX2" fmla="*/ 5389233 w 12042201"/>
              <a:gd name="connsiteY2" fmla="*/ 872835 h 1302306"/>
              <a:gd name="connsiteX3" fmla="*/ 0 w 12042201"/>
              <a:gd name="connsiteY3" fmla="*/ 983672 h 1302306"/>
              <a:gd name="connsiteX4" fmla="*/ 558 w 12042201"/>
              <a:gd name="connsiteY4" fmla="*/ 0 h 1302306"/>
              <a:gd name="connsiteX0" fmla="*/ 558 w 12042201"/>
              <a:gd name="connsiteY0" fmla="*/ 0 h 1302306"/>
              <a:gd name="connsiteX1" fmla="*/ 12042201 w 12042201"/>
              <a:gd name="connsiteY1" fmla="*/ 0 h 1302306"/>
              <a:gd name="connsiteX2" fmla="*/ 5389233 w 12042201"/>
              <a:gd name="connsiteY2" fmla="*/ 872835 h 1302306"/>
              <a:gd name="connsiteX3" fmla="*/ 0 w 12042201"/>
              <a:gd name="connsiteY3" fmla="*/ 983672 h 1302306"/>
              <a:gd name="connsiteX4" fmla="*/ 558 w 12042201"/>
              <a:gd name="connsiteY4" fmla="*/ 0 h 1302306"/>
              <a:gd name="connsiteX0" fmla="*/ 558 w 12042201"/>
              <a:gd name="connsiteY0" fmla="*/ 0 h 1061376"/>
              <a:gd name="connsiteX1" fmla="*/ 12042201 w 12042201"/>
              <a:gd name="connsiteY1" fmla="*/ 0 h 1061376"/>
              <a:gd name="connsiteX2" fmla="*/ 5389233 w 12042201"/>
              <a:gd name="connsiteY2" fmla="*/ 872835 h 1061376"/>
              <a:gd name="connsiteX3" fmla="*/ 0 w 12042201"/>
              <a:gd name="connsiteY3" fmla="*/ 983672 h 1061376"/>
              <a:gd name="connsiteX4" fmla="*/ 558 w 12042201"/>
              <a:gd name="connsiteY4" fmla="*/ 0 h 106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2201" h="1061376">
                <a:moveTo>
                  <a:pt x="558" y="0"/>
                </a:moveTo>
                <a:lnTo>
                  <a:pt x="12042201" y="0"/>
                </a:lnTo>
                <a:cubicBezTo>
                  <a:pt x="9756201" y="212436"/>
                  <a:pt x="9334111" y="1547089"/>
                  <a:pt x="5389233" y="872835"/>
                </a:cubicBezTo>
                <a:cubicBezTo>
                  <a:pt x="401994" y="73889"/>
                  <a:pt x="780178" y="424872"/>
                  <a:pt x="0" y="983672"/>
                </a:cubicBezTo>
                <a:lnTo>
                  <a:pt x="558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3"/>
          <p:cNvSpPr/>
          <p:nvPr/>
        </p:nvSpPr>
        <p:spPr>
          <a:xfrm>
            <a:off x="-13854" y="-111280"/>
            <a:ext cx="12205854" cy="1061376"/>
          </a:xfrm>
          <a:custGeom>
            <a:avLst/>
            <a:gdLst>
              <a:gd name="connsiteX0" fmla="*/ 0 w 12192000"/>
              <a:gd name="connsiteY0" fmla="*/ 0 h 1482436"/>
              <a:gd name="connsiteX1" fmla="*/ 12192000 w 12192000"/>
              <a:gd name="connsiteY1" fmla="*/ 0 h 1482436"/>
              <a:gd name="connsiteX2" fmla="*/ 12192000 w 12192000"/>
              <a:gd name="connsiteY2" fmla="*/ 1482436 h 1482436"/>
              <a:gd name="connsiteX3" fmla="*/ 0 w 12192000"/>
              <a:gd name="connsiteY3" fmla="*/ 1482436 h 1482436"/>
              <a:gd name="connsiteX4" fmla="*/ 0 w 12192000"/>
              <a:gd name="connsiteY4" fmla="*/ 0 h 1482436"/>
              <a:gd name="connsiteX0" fmla="*/ 0 w 12192000"/>
              <a:gd name="connsiteY0" fmla="*/ 0 h 1482436"/>
              <a:gd name="connsiteX1" fmla="*/ 12192000 w 12192000"/>
              <a:gd name="connsiteY1" fmla="*/ 0 h 1482436"/>
              <a:gd name="connsiteX2" fmla="*/ 5334000 w 12192000"/>
              <a:gd name="connsiteY2" fmla="*/ 637308 h 1482436"/>
              <a:gd name="connsiteX3" fmla="*/ 0 w 12192000"/>
              <a:gd name="connsiteY3" fmla="*/ 1482436 h 1482436"/>
              <a:gd name="connsiteX4" fmla="*/ 0 w 12192000"/>
              <a:gd name="connsiteY4" fmla="*/ 0 h 1482436"/>
              <a:gd name="connsiteX0" fmla="*/ 0 w 12192000"/>
              <a:gd name="connsiteY0" fmla="*/ 0 h 1668170"/>
              <a:gd name="connsiteX1" fmla="*/ 12192000 w 12192000"/>
              <a:gd name="connsiteY1" fmla="*/ 0 h 1668170"/>
              <a:gd name="connsiteX2" fmla="*/ 5334000 w 12192000"/>
              <a:gd name="connsiteY2" fmla="*/ 637308 h 1668170"/>
              <a:gd name="connsiteX3" fmla="*/ 0 w 12192000"/>
              <a:gd name="connsiteY3" fmla="*/ 1482436 h 1668170"/>
              <a:gd name="connsiteX4" fmla="*/ 0 w 12192000"/>
              <a:gd name="connsiteY4" fmla="*/ 0 h 1668170"/>
              <a:gd name="connsiteX0" fmla="*/ 0 w 12192000"/>
              <a:gd name="connsiteY0" fmla="*/ 0 h 1668170"/>
              <a:gd name="connsiteX1" fmla="*/ 12192000 w 12192000"/>
              <a:gd name="connsiteY1" fmla="*/ 0 h 1668170"/>
              <a:gd name="connsiteX2" fmla="*/ 5334000 w 12192000"/>
              <a:gd name="connsiteY2" fmla="*/ 637308 h 1668170"/>
              <a:gd name="connsiteX3" fmla="*/ 0 w 12192000"/>
              <a:gd name="connsiteY3" fmla="*/ 1482436 h 1668170"/>
              <a:gd name="connsiteX4" fmla="*/ 0 w 12192000"/>
              <a:gd name="connsiteY4" fmla="*/ 0 h 1668170"/>
              <a:gd name="connsiteX0" fmla="*/ 41564 w 12233564"/>
              <a:gd name="connsiteY0" fmla="*/ 0 h 1668170"/>
              <a:gd name="connsiteX1" fmla="*/ 12233564 w 12233564"/>
              <a:gd name="connsiteY1" fmla="*/ 0 h 1668170"/>
              <a:gd name="connsiteX2" fmla="*/ 5375564 w 12233564"/>
              <a:gd name="connsiteY2" fmla="*/ 637308 h 1668170"/>
              <a:gd name="connsiteX3" fmla="*/ 0 w 12233564"/>
              <a:gd name="connsiteY3" fmla="*/ 1011381 h 1668170"/>
              <a:gd name="connsiteX4" fmla="*/ 41564 w 12233564"/>
              <a:gd name="connsiteY4" fmla="*/ 0 h 1668170"/>
              <a:gd name="connsiteX0" fmla="*/ 0 w 12274012"/>
              <a:gd name="connsiteY0" fmla="*/ 0 h 1668170"/>
              <a:gd name="connsiteX1" fmla="*/ 12274012 w 12274012"/>
              <a:gd name="connsiteY1" fmla="*/ 0 h 1668170"/>
              <a:gd name="connsiteX2" fmla="*/ 5416012 w 12274012"/>
              <a:gd name="connsiteY2" fmla="*/ 637308 h 1668170"/>
              <a:gd name="connsiteX3" fmla="*/ 40448 w 12274012"/>
              <a:gd name="connsiteY3" fmla="*/ 1011381 h 1668170"/>
              <a:gd name="connsiteX4" fmla="*/ 0 w 12274012"/>
              <a:gd name="connsiteY4" fmla="*/ 0 h 1668170"/>
              <a:gd name="connsiteX0" fmla="*/ 558 w 12233564"/>
              <a:gd name="connsiteY0" fmla="*/ 0 h 1709734"/>
              <a:gd name="connsiteX1" fmla="*/ 12233564 w 12233564"/>
              <a:gd name="connsiteY1" fmla="*/ 41564 h 1709734"/>
              <a:gd name="connsiteX2" fmla="*/ 5375564 w 12233564"/>
              <a:gd name="connsiteY2" fmla="*/ 678872 h 1709734"/>
              <a:gd name="connsiteX3" fmla="*/ 0 w 12233564"/>
              <a:gd name="connsiteY3" fmla="*/ 1052945 h 1709734"/>
              <a:gd name="connsiteX4" fmla="*/ 558 w 12233564"/>
              <a:gd name="connsiteY4" fmla="*/ 0 h 1709734"/>
              <a:gd name="connsiteX0" fmla="*/ 0 w 12233006"/>
              <a:gd name="connsiteY0" fmla="*/ 0 h 1709734"/>
              <a:gd name="connsiteX1" fmla="*/ 12233006 w 12233006"/>
              <a:gd name="connsiteY1" fmla="*/ 41564 h 1709734"/>
              <a:gd name="connsiteX2" fmla="*/ 5375006 w 12233006"/>
              <a:gd name="connsiteY2" fmla="*/ 678872 h 1709734"/>
              <a:gd name="connsiteX3" fmla="*/ 190805 w 12233006"/>
              <a:gd name="connsiteY3" fmla="*/ 1025236 h 1709734"/>
              <a:gd name="connsiteX4" fmla="*/ 0 w 12233006"/>
              <a:gd name="connsiteY4" fmla="*/ 0 h 1709734"/>
              <a:gd name="connsiteX0" fmla="*/ 558 w 12042201"/>
              <a:gd name="connsiteY0" fmla="*/ 0 h 1668170"/>
              <a:gd name="connsiteX1" fmla="*/ 12042201 w 12042201"/>
              <a:gd name="connsiteY1" fmla="*/ 0 h 1668170"/>
              <a:gd name="connsiteX2" fmla="*/ 5184201 w 12042201"/>
              <a:gd name="connsiteY2" fmla="*/ 637308 h 1668170"/>
              <a:gd name="connsiteX3" fmla="*/ 0 w 12042201"/>
              <a:gd name="connsiteY3" fmla="*/ 983672 h 1668170"/>
              <a:gd name="connsiteX4" fmla="*/ 558 w 12042201"/>
              <a:gd name="connsiteY4" fmla="*/ 0 h 1668170"/>
              <a:gd name="connsiteX0" fmla="*/ 558 w 12042201"/>
              <a:gd name="connsiteY0" fmla="*/ 0 h 1855973"/>
              <a:gd name="connsiteX1" fmla="*/ 12042201 w 12042201"/>
              <a:gd name="connsiteY1" fmla="*/ 0 h 1855973"/>
              <a:gd name="connsiteX2" fmla="*/ 5389233 w 12042201"/>
              <a:gd name="connsiteY2" fmla="*/ 872835 h 1855973"/>
              <a:gd name="connsiteX3" fmla="*/ 0 w 12042201"/>
              <a:gd name="connsiteY3" fmla="*/ 983672 h 1855973"/>
              <a:gd name="connsiteX4" fmla="*/ 558 w 12042201"/>
              <a:gd name="connsiteY4" fmla="*/ 0 h 1855973"/>
              <a:gd name="connsiteX0" fmla="*/ 558 w 12042201"/>
              <a:gd name="connsiteY0" fmla="*/ 0 h 1496171"/>
              <a:gd name="connsiteX1" fmla="*/ 12042201 w 12042201"/>
              <a:gd name="connsiteY1" fmla="*/ 0 h 1496171"/>
              <a:gd name="connsiteX2" fmla="*/ 5389233 w 12042201"/>
              <a:gd name="connsiteY2" fmla="*/ 872835 h 1496171"/>
              <a:gd name="connsiteX3" fmla="*/ 0 w 12042201"/>
              <a:gd name="connsiteY3" fmla="*/ 983672 h 1496171"/>
              <a:gd name="connsiteX4" fmla="*/ 558 w 12042201"/>
              <a:gd name="connsiteY4" fmla="*/ 0 h 1496171"/>
              <a:gd name="connsiteX0" fmla="*/ 558 w 12042201"/>
              <a:gd name="connsiteY0" fmla="*/ 0 h 1496171"/>
              <a:gd name="connsiteX1" fmla="*/ 12042201 w 12042201"/>
              <a:gd name="connsiteY1" fmla="*/ 0 h 1496171"/>
              <a:gd name="connsiteX2" fmla="*/ 5389233 w 12042201"/>
              <a:gd name="connsiteY2" fmla="*/ 872835 h 1496171"/>
              <a:gd name="connsiteX3" fmla="*/ 0 w 12042201"/>
              <a:gd name="connsiteY3" fmla="*/ 983672 h 1496171"/>
              <a:gd name="connsiteX4" fmla="*/ 558 w 12042201"/>
              <a:gd name="connsiteY4" fmla="*/ 0 h 1496171"/>
              <a:gd name="connsiteX0" fmla="*/ 558 w 12042201"/>
              <a:gd name="connsiteY0" fmla="*/ 0 h 1705318"/>
              <a:gd name="connsiteX1" fmla="*/ 12042201 w 12042201"/>
              <a:gd name="connsiteY1" fmla="*/ 0 h 1705318"/>
              <a:gd name="connsiteX2" fmla="*/ 5389233 w 12042201"/>
              <a:gd name="connsiteY2" fmla="*/ 872835 h 1705318"/>
              <a:gd name="connsiteX3" fmla="*/ 0 w 12042201"/>
              <a:gd name="connsiteY3" fmla="*/ 983672 h 1705318"/>
              <a:gd name="connsiteX4" fmla="*/ 558 w 12042201"/>
              <a:gd name="connsiteY4" fmla="*/ 0 h 1705318"/>
              <a:gd name="connsiteX0" fmla="*/ 558 w 12042201"/>
              <a:gd name="connsiteY0" fmla="*/ 0 h 1302306"/>
              <a:gd name="connsiteX1" fmla="*/ 12042201 w 12042201"/>
              <a:gd name="connsiteY1" fmla="*/ 0 h 1302306"/>
              <a:gd name="connsiteX2" fmla="*/ 5389233 w 12042201"/>
              <a:gd name="connsiteY2" fmla="*/ 872835 h 1302306"/>
              <a:gd name="connsiteX3" fmla="*/ 0 w 12042201"/>
              <a:gd name="connsiteY3" fmla="*/ 983672 h 1302306"/>
              <a:gd name="connsiteX4" fmla="*/ 558 w 12042201"/>
              <a:gd name="connsiteY4" fmla="*/ 0 h 1302306"/>
              <a:gd name="connsiteX0" fmla="*/ 558 w 12042201"/>
              <a:gd name="connsiteY0" fmla="*/ 0 h 1302306"/>
              <a:gd name="connsiteX1" fmla="*/ 12042201 w 12042201"/>
              <a:gd name="connsiteY1" fmla="*/ 0 h 1302306"/>
              <a:gd name="connsiteX2" fmla="*/ 5389233 w 12042201"/>
              <a:gd name="connsiteY2" fmla="*/ 872835 h 1302306"/>
              <a:gd name="connsiteX3" fmla="*/ 0 w 12042201"/>
              <a:gd name="connsiteY3" fmla="*/ 983672 h 1302306"/>
              <a:gd name="connsiteX4" fmla="*/ 558 w 12042201"/>
              <a:gd name="connsiteY4" fmla="*/ 0 h 1302306"/>
              <a:gd name="connsiteX0" fmla="*/ 558 w 12042201"/>
              <a:gd name="connsiteY0" fmla="*/ 0 h 1061376"/>
              <a:gd name="connsiteX1" fmla="*/ 12042201 w 12042201"/>
              <a:gd name="connsiteY1" fmla="*/ 0 h 1061376"/>
              <a:gd name="connsiteX2" fmla="*/ 5389233 w 12042201"/>
              <a:gd name="connsiteY2" fmla="*/ 872835 h 1061376"/>
              <a:gd name="connsiteX3" fmla="*/ 0 w 12042201"/>
              <a:gd name="connsiteY3" fmla="*/ 983672 h 1061376"/>
              <a:gd name="connsiteX4" fmla="*/ 558 w 12042201"/>
              <a:gd name="connsiteY4" fmla="*/ 0 h 106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2201" h="1061376">
                <a:moveTo>
                  <a:pt x="558" y="0"/>
                </a:moveTo>
                <a:lnTo>
                  <a:pt x="12042201" y="0"/>
                </a:lnTo>
                <a:cubicBezTo>
                  <a:pt x="9756201" y="212436"/>
                  <a:pt x="9334111" y="1547089"/>
                  <a:pt x="5389233" y="872835"/>
                </a:cubicBezTo>
                <a:cubicBezTo>
                  <a:pt x="401994" y="73889"/>
                  <a:pt x="780178" y="424872"/>
                  <a:pt x="0" y="983672"/>
                </a:cubicBezTo>
                <a:lnTo>
                  <a:pt x="558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77" y="0"/>
            <a:ext cx="2247623" cy="2247623"/>
          </a:xfrm>
          <a:prstGeom prst="rect">
            <a:avLst/>
          </a:prstGeom>
        </p:spPr>
      </p:pic>
      <p:sp>
        <p:nvSpPr>
          <p:cNvPr id="9" name="Прямоугольник 6"/>
          <p:cNvSpPr/>
          <p:nvPr/>
        </p:nvSpPr>
        <p:spPr>
          <a:xfrm>
            <a:off x="6089073" y="4168920"/>
            <a:ext cx="6192982" cy="2798618"/>
          </a:xfrm>
          <a:custGeom>
            <a:avLst/>
            <a:gdLst>
              <a:gd name="connsiteX0" fmla="*/ 0 w 6192982"/>
              <a:gd name="connsiteY0" fmla="*/ 0 h 2798618"/>
              <a:gd name="connsiteX1" fmla="*/ 6192982 w 6192982"/>
              <a:gd name="connsiteY1" fmla="*/ 0 h 2798618"/>
              <a:gd name="connsiteX2" fmla="*/ 6192982 w 6192982"/>
              <a:gd name="connsiteY2" fmla="*/ 2798618 h 2798618"/>
              <a:gd name="connsiteX3" fmla="*/ 0 w 6192982"/>
              <a:gd name="connsiteY3" fmla="*/ 2798618 h 2798618"/>
              <a:gd name="connsiteX4" fmla="*/ 0 w 6192982"/>
              <a:gd name="connsiteY4" fmla="*/ 0 h 2798618"/>
              <a:gd name="connsiteX0" fmla="*/ 2923309 w 6192982"/>
              <a:gd name="connsiteY0" fmla="*/ 1524000 h 2798618"/>
              <a:gd name="connsiteX1" fmla="*/ 6192982 w 6192982"/>
              <a:gd name="connsiteY1" fmla="*/ 0 h 2798618"/>
              <a:gd name="connsiteX2" fmla="*/ 6192982 w 6192982"/>
              <a:gd name="connsiteY2" fmla="*/ 2798618 h 2798618"/>
              <a:gd name="connsiteX3" fmla="*/ 0 w 6192982"/>
              <a:gd name="connsiteY3" fmla="*/ 2798618 h 2798618"/>
              <a:gd name="connsiteX4" fmla="*/ 2923309 w 6192982"/>
              <a:gd name="connsiteY4" fmla="*/ 1524000 h 2798618"/>
              <a:gd name="connsiteX0" fmla="*/ 2923309 w 6192982"/>
              <a:gd name="connsiteY0" fmla="*/ 1524000 h 2798618"/>
              <a:gd name="connsiteX1" fmla="*/ 6192982 w 6192982"/>
              <a:gd name="connsiteY1" fmla="*/ 0 h 2798618"/>
              <a:gd name="connsiteX2" fmla="*/ 6192982 w 6192982"/>
              <a:gd name="connsiteY2" fmla="*/ 2798618 h 2798618"/>
              <a:gd name="connsiteX3" fmla="*/ 0 w 6192982"/>
              <a:gd name="connsiteY3" fmla="*/ 2798618 h 2798618"/>
              <a:gd name="connsiteX4" fmla="*/ 2923309 w 6192982"/>
              <a:gd name="connsiteY4" fmla="*/ 1524000 h 2798618"/>
              <a:gd name="connsiteX0" fmla="*/ 2923309 w 6192982"/>
              <a:gd name="connsiteY0" fmla="*/ 1524000 h 2798618"/>
              <a:gd name="connsiteX1" fmla="*/ 6192982 w 6192982"/>
              <a:gd name="connsiteY1" fmla="*/ 0 h 2798618"/>
              <a:gd name="connsiteX2" fmla="*/ 6192982 w 6192982"/>
              <a:gd name="connsiteY2" fmla="*/ 2798618 h 2798618"/>
              <a:gd name="connsiteX3" fmla="*/ 0 w 6192982"/>
              <a:gd name="connsiteY3" fmla="*/ 2798618 h 2798618"/>
              <a:gd name="connsiteX4" fmla="*/ 2923309 w 6192982"/>
              <a:gd name="connsiteY4" fmla="*/ 1524000 h 279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2982" h="2798618">
                <a:moveTo>
                  <a:pt x="2923309" y="1524000"/>
                </a:moveTo>
                <a:cubicBezTo>
                  <a:pt x="5163127" y="1736436"/>
                  <a:pt x="5103091" y="508000"/>
                  <a:pt x="6192982" y="0"/>
                </a:cubicBezTo>
                <a:lnTo>
                  <a:pt x="6192982" y="2798618"/>
                </a:lnTo>
                <a:lnTo>
                  <a:pt x="0" y="2798618"/>
                </a:lnTo>
                <a:cubicBezTo>
                  <a:pt x="974436" y="2373745"/>
                  <a:pt x="868219" y="1325418"/>
                  <a:pt x="2923309" y="152400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37" y="1704108"/>
            <a:ext cx="5500344" cy="41252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35582" y="6323666"/>
            <a:ext cx="1810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Наталья Усанова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408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6"/>
          <p:cNvSpPr/>
          <p:nvPr/>
        </p:nvSpPr>
        <p:spPr>
          <a:xfrm>
            <a:off x="5999018" y="4059382"/>
            <a:ext cx="6192982" cy="2798618"/>
          </a:xfrm>
          <a:custGeom>
            <a:avLst/>
            <a:gdLst>
              <a:gd name="connsiteX0" fmla="*/ 0 w 6192982"/>
              <a:gd name="connsiteY0" fmla="*/ 0 h 2798618"/>
              <a:gd name="connsiteX1" fmla="*/ 6192982 w 6192982"/>
              <a:gd name="connsiteY1" fmla="*/ 0 h 2798618"/>
              <a:gd name="connsiteX2" fmla="*/ 6192982 w 6192982"/>
              <a:gd name="connsiteY2" fmla="*/ 2798618 h 2798618"/>
              <a:gd name="connsiteX3" fmla="*/ 0 w 6192982"/>
              <a:gd name="connsiteY3" fmla="*/ 2798618 h 2798618"/>
              <a:gd name="connsiteX4" fmla="*/ 0 w 6192982"/>
              <a:gd name="connsiteY4" fmla="*/ 0 h 2798618"/>
              <a:gd name="connsiteX0" fmla="*/ 2923309 w 6192982"/>
              <a:gd name="connsiteY0" fmla="*/ 1524000 h 2798618"/>
              <a:gd name="connsiteX1" fmla="*/ 6192982 w 6192982"/>
              <a:gd name="connsiteY1" fmla="*/ 0 h 2798618"/>
              <a:gd name="connsiteX2" fmla="*/ 6192982 w 6192982"/>
              <a:gd name="connsiteY2" fmla="*/ 2798618 h 2798618"/>
              <a:gd name="connsiteX3" fmla="*/ 0 w 6192982"/>
              <a:gd name="connsiteY3" fmla="*/ 2798618 h 2798618"/>
              <a:gd name="connsiteX4" fmla="*/ 2923309 w 6192982"/>
              <a:gd name="connsiteY4" fmla="*/ 1524000 h 2798618"/>
              <a:gd name="connsiteX0" fmla="*/ 2923309 w 6192982"/>
              <a:gd name="connsiteY0" fmla="*/ 1524000 h 2798618"/>
              <a:gd name="connsiteX1" fmla="*/ 6192982 w 6192982"/>
              <a:gd name="connsiteY1" fmla="*/ 0 h 2798618"/>
              <a:gd name="connsiteX2" fmla="*/ 6192982 w 6192982"/>
              <a:gd name="connsiteY2" fmla="*/ 2798618 h 2798618"/>
              <a:gd name="connsiteX3" fmla="*/ 0 w 6192982"/>
              <a:gd name="connsiteY3" fmla="*/ 2798618 h 2798618"/>
              <a:gd name="connsiteX4" fmla="*/ 2923309 w 6192982"/>
              <a:gd name="connsiteY4" fmla="*/ 1524000 h 2798618"/>
              <a:gd name="connsiteX0" fmla="*/ 2923309 w 6192982"/>
              <a:gd name="connsiteY0" fmla="*/ 1524000 h 2798618"/>
              <a:gd name="connsiteX1" fmla="*/ 6192982 w 6192982"/>
              <a:gd name="connsiteY1" fmla="*/ 0 h 2798618"/>
              <a:gd name="connsiteX2" fmla="*/ 6192982 w 6192982"/>
              <a:gd name="connsiteY2" fmla="*/ 2798618 h 2798618"/>
              <a:gd name="connsiteX3" fmla="*/ 0 w 6192982"/>
              <a:gd name="connsiteY3" fmla="*/ 2798618 h 2798618"/>
              <a:gd name="connsiteX4" fmla="*/ 2923309 w 6192982"/>
              <a:gd name="connsiteY4" fmla="*/ 1524000 h 279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2982" h="2798618">
                <a:moveTo>
                  <a:pt x="2923309" y="1524000"/>
                </a:moveTo>
                <a:cubicBezTo>
                  <a:pt x="5163127" y="1736436"/>
                  <a:pt x="5103091" y="508000"/>
                  <a:pt x="6192982" y="0"/>
                </a:cubicBezTo>
                <a:lnTo>
                  <a:pt x="6192982" y="2798618"/>
                </a:lnTo>
                <a:lnTo>
                  <a:pt x="0" y="2798618"/>
                </a:lnTo>
                <a:cubicBezTo>
                  <a:pt x="974436" y="2373745"/>
                  <a:pt x="868219" y="1325418"/>
                  <a:pt x="2923309" y="152400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13854" y="1"/>
            <a:ext cx="12205854" cy="1061376"/>
          </a:xfrm>
          <a:custGeom>
            <a:avLst/>
            <a:gdLst>
              <a:gd name="connsiteX0" fmla="*/ 0 w 12192000"/>
              <a:gd name="connsiteY0" fmla="*/ 0 h 1482436"/>
              <a:gd name="connsiteX1" fmla="*/ 12192000 w 12192000"/>
              <a:gd name="connsiteY1" fmla="*/ 0 h 1482436"/>
              <a:gd name="connsiteX2" fmla="*/ 12192000 w 12192000"/>
              <a:gd name="connsiteY2" fmla="*/ 1482436 h 1482436"/>
              <a:gd name="connsiteX3" fmla="*/ 0 w 12192000"/>
              <a:gd name="connsiteY3" fmla="*/ 1482436 h 1482436"/>
              <a:gd name="connsiteX4" fmla="*/ 0 w 12192000"/>
              <a:gd name="connsiteY4" fmla="*/ 0 h 1482436"/>
              <a:gd name="connsiteX0" fmla="*/ 0 w 12192000"/>
              <a:gd name="connsiteY0" fmla="*/ 0 h 1482436"/>
              <a:gd name="connsiteX1" fmla="*/ 12192000 w 12192000"/>
              <a:gd name="connsiteY1" fmla="*/ 0 h 1482436"/>
              <a:gd name="connsiteX2" fmla="*/ 5334000 w 12192000"/>
              <a:gd name="connsiteY2" fmla="*/ 637308 h 1482436"/>
              <a:gd name="connsiteX3" fmla="*/ 0 w 12192000"/>
              <a:gd name="connsiteY3" fmla="*/ 1482436 h 1482436"/>
              <a:gd name="connsiteX4" fmla="*/ 0 w 12192000"/>
              <a:gd name="connsiteY4" fmla="*/ 0 h 1482436"/>
              <a:gd name="connsiteX0" fmla="*/ 0 w 12192000"/>
              <a:gd name="connsiteY0" fmla="*/ 0 h 1668170"/>
              <a:gd name="connsiteX1" fmla="*/ 12192000 w 12192000"/>
              <a:gd name="connsiteY1" fmla="*/ 0 h 1668170"/>
              <a:gd name="connsiteX2" fmla="*/ 5334000 w 12192000"/>
              <a:gd name="connsiteY2" fmla="*/ 637308 h 1668170"/>
              <a:gd name="connsiteX3" fmla="*/ 0 w 12192000"/>
              <a:gd name="connsiteY3" fmla="*/ 1482436 h 1668170"/>
              <a:gd name="connsiteX4" fmla="*/ 0 w 12192000"/>
              <a:gd name="connsiteY4" fmla="*/ 0 h 1668170"/>
              <a:gd name="connsiteX0" fmla="*/ 0 w 12192000"/>
              <a:gd name="connsiteY0" fmla="*/ 0 h 1668170"/>
              <a:gd name="connsiteX1" fmla="*/ 12192000 w 12192000"/>
              <a:gd name="connsiteY1" fmla="*/ 0 h 1668170"/>
              <a:gd name="connsiteX2" fmla="*/ 5334000 w 12192000"/>
              <a:gd name="connsiteY2" fmla="*/ 637308 h 1668170"/>
              <a:gd name="connsiteX3" fmla="*/ 0 w 12192000"/>
              <a:gd name="connsiteY3" fmla="*/ 1482436 h 1668170"/>
              <a:gd name="connsiteX4" fmla="*/ 0 w 12192000"/>
              <a:gd name="connsiteY4" fmla="*/ 0 h 1668170"/>
              <a:gd name="connsiteX0" fmla="*/ 41564 w 12233564"/>
              <a:gd name="connsiteY0" fmla="*/ 0 h 1668170"/>
              <a:gd name="connsiteX1" fmla="*/ 12233564 w 12233564"/>
              <a:gd name="connsiteY1" fmla="*/ 0 h 1668170"/>
              <a:gd name="connsiteX2" fmla="*/ 5375564 w 12233564"/>
              <a:gd name="connsiteY2" fmla="*/ 637308 h 1668170"/>
              <a:gd name="connsiteX3" fmla="*/ 0 w 12233564"/>
              <a:gd name="connsiteY3" fmla="*/ 1011381 h 1668170"/>
              <a:gd name="connsiteX4" fmla="*/ 41564 w 12233564"/>
              <a:gd name="connsiteY4" fmla="*/ 0 h 1668170"/>
              <a:gd name="connsiteX0" fmla="*/ 0 w 12274012"/>
              <a:gd name="connsiteY0" fmla="*/ 0 h 1668170"/>
              <a:gd name="connsiteX1" fmla="*/ 12274012 w 12274012"/>
              <a:gd name="connsiteY1" fmla="*/ 0 h 1668170"/>
              <a:gd name="connsiteX2" fmla="*/ 5416012 w 12274012"/>
              <a:gd name="connsiteY2" fmla="*/ 637308 h 1668170"/>
              <a:gd name="connsiteX3" fmla="*/ 40448 w 12274012"/>
              <a:gd name="connsiteY3" fmla="*/ 1011381 h 1668170"/>
              <a:gd name="connsiteX4" fmla="*/ 0 w 12274012"/>
              <a:gd name="connsiteY4" fmla="*/ 0 h 1668170"/>
              <a:gd name="connsiteX0" fmla="*/ 558 w 12233564"/>
              <a:gd name="connsiteY0" fmla="*/ 0 h 1709734"/>
              <a:gd name="connsiteX1" fmla="*/ 12233564 w 12233564"/>
              <a:gd name="connsiteY1" fmla="*/ 41564 h 1709734"/>
              <a:gd name="connsiteX2" fmla="*/ 5375564 w 12233564"/>
              <a:gd name="connsiteY2" fmla="*/ 678872 h 1709734"/>
              <a:gd name="connsiteX3" fmla="*/ 0 w 12233564"/>
              <a:gd name="connsiteY3" fmla="*/ 1052945 h 1709734"/>
              <a:gd name="connsiteX4" fmla="*/ 558 w 12233564"/>
              <a:gd name="connsiteY4" fmla="*/ 0 h 1709734"/>
              <a:gd name="connsiteX0" fmla="*/ 0 w 12233006"/>
              <a:gd name="connsiteY0" fmla="*/ 0 h 1709734"/>
              <a:gd name="connsiteX1" fmla="*/ 12233006 w 12233006"/>
              <a:gd name="connsiteY1" fmla="*/ 41564 h 1709734"/>
              <a:gd name="connsiteX2" fmla="*/ 5375006 w 12233006"/>
              <a:gd name="connsiteY2" fmla="*/ 678872 h 1709734"/>
              <a:gd name="connsiteX3" fmla="*/ 190805 w 12233006"/>
              <a:gd name="connsiteY3" fmla="*/ 1025236 h 1709734"/>
              <a:gd name="connsiteX4" fmla="*/ 0 w 12233006"/>
              <a:gd name="connsiteY4" fmla="*/ 0 h 1709734"/>
              <a:gd name="connsiteX0" fmla="*/ 558 w 12042201"/>
              <a:gd name="connsiteY0" fmla="*/ 0 h 1668170"/>
              <a:gd name="connsiteX1" fmla="*/ 12042201 w 12042201"/>
              <a:gd name="connsiteY1" fmla="*/ 0 h 1668170"/>
              <a:gd name="connsiteX2" fmla="*/ 5184201 w 12042201"/>
              <a:gd name="connsiteY2" fmla="*/ 637308 h 1668170"/>
              <a:gd name="connsiteX3" fmla="*/ 0 w 12042201"/>
              <a:gd name="connsiteY3" fmla="*/ 983672 h 1668170"/>
              <a:gd name="connsiteX4" fmla="*/ 558 w 12042201"/>
              <a:gd name="connsiteY4" fmla="*/ 0 h 1668170"/>
              <a:gd name="connsiteX0" fmla="*/ 558 w 12042201"/>
              <a:gd name="connsiteY0" fmla="*/ 0 h 1855973"/>
              <a:gd name="connsiteX1" fmla="*/ 12042201 w 12042201"/>
              <a:gd name="connsiteY1" fmla="*/ 0 h 1855973"/>
              <a:gd name="connsiteX2" fmla="*/ 5389233 w 12042201"/>
              <a:gd name="connsiteY2" fmla="*/ 872835 h 1855973"/>
              <a:gd name="connsiteX3" fmla="*/ 0 w 12042201"/>
              <a:gd name="connsiteY3" fmla="*/ 983672 h 1855973"/>
              <a:gd name="connsiteX4" fmla="*/ 558 w 12042201"/>
              <a:gd name="connsiteY4" fmla="*/ 0 h 1855973"/>
              <a:gd name="connsiteX0" fmla="*/ 558 w 12042201"/>
              <a:gd name="connsiteY0" fmla="*/ 0 h 1496171"/>
              <a:gd name="connsiteX1" fmla="*/ 12042201 w 12042201"/>
              <a:gd name="connsiteY1" fmla="*/ 0 h 1496171"/>
              <a:gd name="connsiteX2" fmla="*/ 5389233 w 12042201"/>
              <a:gd name="connsiteY2" fmla="*/ 872835 h 1496171"/>
              <a:gd name="connsiteX3" fmla="*/ 0 w 12042201"/>
              <a:gd name="connsiteY3" fmla="*/ 983672 h 1496171"/>
              <a:gd name="connsiteX4" fmla="*/ 558 w 12042201"/>
              <a:gd name="connsiteY4" fmla="*/ 0 h 1496171"/>
              <a:gd name="connsiteX0" fmla="*/ 558 w 12042201"/>
              <a:gd name="connsiteY0" fmla="*/ 0 h 1496171"/>
              <a:gd name="connsiteX1" fmla="*/ 12042201 w 12042201"/>
              <a:gd name="connsiteY1" fmla="*/ 0 h 1496171"/>
              <a:gd name="connsiteX2" fmla="*/ 5389233 w 12042201"/>
              <a:gd name="connsiteY2" fmla="*/ 872835 h 1496171"/>
              <a:gd name="connsiteX3" fmla="*/ 0 w 12042201"/>
              <a:gd name="connsiteY3" fmla="*/ 983672 h 1496171"/>
              <a:gd name="connsiteX4" fmla="*/ 558 w 12042201"/>
              <a:gd name="connsiteY4" fmla="*/ 0 h 1496171"/>
              <a:gd name="connsiteX0" fmla="*/ 558 w 12042201"/>
              <a:gd name="connsiteY0" fmla="*/ 0 h 1705318"/>
              <a:gd name="connsiteX1" fmla="*/ 12042201 w 12042201"/>
              <a:gd name="connsiteY1" fmla="*/ 0 h 1705318"/>
              <a:gd name="connsiteX2" fmla="*/ 5389233 w 12042201"/>
              <a:gd name="connsiteY2" fmla="*/ 872835 h 1705318"/>
              <a:gd name="connsiteX3" fmla="*/ 0 w 12042201"/>
              <a:gd name="connsiteY3" fmla="*/ 983672 h 1705318"/>
              <a:gd name="connsiteX4" fmla="*/ 558 w 12042201"/>
              <a:gd name="connsiteY4" fmla="*/ 0 h 1705318"/>
              <a:gd name="connsiteX0" fmla="*/ 558 w 12042201"/>
              <a:gd name="connsiteY0" fmla="*/ 0 h 1302306"/>
              <a:gd name="connsiteX1" fmla="*/ 12042201 w 12042201"/>
              <a:gd name="connsiteY1" fmla="*/ 0 h 1302306"/>
              <a:gd name="connsiteX2" fmla="*/ 5389233 w 12042201"/>
              <a:gd name="connsiteY2" fmla="*/ 872835 h 1302306"/>
              <a:gd name="connsiteX3" fmla="*/ 0 w 12042201"/>
              <a:gd name="connsiteY3" fmla="*/ 983672 h 1302306"/>
              <a:gd name="connsiteX4" fmla="*/ 558 w 12042201"/>
              <a:gd name="connsiteY4" fmla="*/ 0 h 1302306"/>
              <a:gd name="connsiteX0" fmla="*/ 558 w 12042201"/>
              <a:gd name="connsiteY0" fmla="*/ 0 h 1302306"/>
              <a:gd name="connsiteX1" fmla="*/ 12042201 w 12042201"/>
              <a:gd name="connsiteY1" fmla="*/ 0 h 1302306"/>
              <a:gd name="connsiteX2" fmla="*/ 5389233 w 12042201"/>
              <a:gd name="connsiteY2" fmla="*/ 872835 h 1302306"/>
              <a:gd name="connsiteX3" fmla="*/ 0 w 12042201"/>
              <a:gd name="connsiteY3" fmla="*/ 983672 h 1302306"/>
              <a:gd name="connsiteX4" fmla="*/ 558 w 12042201"/>
              <a:gd name="connsiteY4" fmla="*/ 0 h 1302306"/>
              <a:gd name="connsiteX0" fmla="*/ 558 w 12042201"/>
              <a:gd name="connsiteY0" fmla="*/ 0 h 1061376"/>
              <a:gd name="connsiteX1" fmla="*/ 12042201 w 12042201"/>
              <a:gd name="connsiteY1" fmla="*/ 0 h 1061376"/>
              <a:gd name="connsiteX2" fmla="*/ 5389233 w 12042201"/>
              <a:gd name="connsiteY2" fmla="*/ 872835 h 1061376"/>
              <a:gd name="connsiteX3" fmla="*/ 0 w 12042201"/>
              <a:gd name="connsiteY3" fmla="*/ 983672 h 1061376"/>
              <a:gd name="connsiteX4" fmla="*/ 558 w 12042201"/>
              <a:gd name="connsiteY4" fmla="*/ 0 h 106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2201" h="1061376">
                <a:moveTo>
                  <a:pt x="558" y="0"/>
                </a:moveTo>
                <a:lnTo>
                  <a:pt x="12042201" y="0"/>
                </a:lnTo>
                <a:cubicBezTo>
                  <a:pt x="9756201" y="212436"/>
                  <a:pt x="9334111" y="1547089"/>
                  <a:pt x="5389233" y="872835"/>
                </a:cubicBezTo>
                <a:cubicBezTo>
                  <a:pt x="401994" y="73889"/>
                  <a:pt x="780178" y="424872"/>
                  <a:pt x="0" y="983672"/>
                </a:cubicBezTo>
                <a:lnTo>
                  <a:pt x="558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3"/>
          <p:cNvSpPr/>
          <p:nvPr/>
        </p:nvSpPr>
        <p:spPr>
          <a:xfrm>
            <a:off x="-13854" y="-111280"/>
            <a:ext cx="12205854" cy="1061376"/>
          </a:xfrm>
          <a:custGeom>
            <a:avLst/>
            <a:gdLst>
              <a:gd name="connsiteX0" fmla="*/ 0 w 12192000"/>
              <a:gd name="connsiteY0" fmla="*/ 0 h 1482436"/>
              <a:gd name="connsiteX1" fmla="*/ 12192000 w 12192000"/>
              <a:gd name="connsiteY1" fmla="*/ 0 h 1482436"/>
              <a:gd name="connsiteX2" fmla="*/ 12192000 w 12192000"/>
              <a:gd name="connsiteY2" fmla="*/ 1482436 h 1482436"/>
              <a:gd name="connsiteX3" fmla="*/ 0 w 12192000"/>
              <a:gd name="connsiteY3" fmla="*/ 1482436 h 1482436"/>
              <a:gd name="connsiteX4" fmla="*/ 0 w 12192000"/>
              <a:gd name="connsiteY4" fmla="*/ 0 h 1482436"/>
              <a:gd name="connsiteX0" fmla="*/ 0 w 12192000"/>
              <a:gd name="connsiteY0" fmla="*/ 0 h 1482436"/>
              <a:gd name="connsiteX1" fmla="*/ 12192000 w 12192000"/>
              <a:gd name="connsiteY1" fmla="*/ 0 h 1482436"/>
              <a:gd name="connsiteX2" fmla="*/ 5334000 w 12192000"/>
              <a:gd name="connsiteY2" fmla="*/ 637308 h 1482436"/>
              <a:gd name="connsiteX3" fmla="*/ 0 w 12192000"/>
              <a:gd name="connsiteY3" fmla="*/ 1482436 h 1482436"/>
              <a:gd name="connsiteX4" fmla="*/ 0 w 12192000"/>
              <a:gd name="connsiteY4" fmla="*/ 0 h 1482436"/>
              <a:gd name="connsiteX0" fmla="*/ 0 w 12192000"/>
              <a:gd name="connsiteY0" fmla="*/ 0 h 1668170"/>
              <a:gd name="connsiteX1" fmla="*/ 12192000 w 12192000"/>
              <a:gd name="connsiteY1" fmla="*/ 0 h 1668170"/>
              <a:gd name="connsiteX2" fmla="*/ 5334000 w 12192000"/>
              <a:gd name="connsiteY2" fmla="*/ 637308 h 1668170"/>
              <a:gd name="connsiteX3" fmla="*/ 0 w 12192000"/>
              <a:gd name="connsiteY3" fmla="*/ 1482436 h 1668170"/>
              <a:gd name="connsiteX4" fmla="*/ 0 w 12192000"/>
              <a:gd name="connsiteY4" fmla="*/ 0 h 1668170"/>
              <a:gd name="connsiteX0" fmla="*/ 0 w 12192000"/>
              <a:gd name="connsiteY0" fmla="*/ 0 h 1668170"/>
              <a:gd name="connsiteX1" fmla="*/ 12192000 w 12192000"/>
              <a:gd name="connsiteY1" fmla="*/ 0 h 1668170"/>
              <a:gd name="connsiteX2" fmla="*/ 5334000 w 12192000"/>
              <a:gd name="connsiteY2" fmla="*/ 637308 h 1668170"/>
              <a:gd name="connsiteX3" fmla="*/ 0 w 12192000"/>
              <a:gd name="connsiteY3" fmla="*/ 1482436 h 1668170"/>
              <a:gd name="connsiteX4" fmla="*/ 0 w 12192000"/>
              <a:gd name="connsiteY4" fmla="*/ 0 h 1668170"/>
              <a:gd name="connsiteX0" fmla="*/ 41564 w 12233564"/>
              <a:gd name="connsiteY0" fmla="*/ 0 h 1668170"/>
              <a:gd name="connsiteX1" fmla="*/ 12233564 w 12233564"/>
              <a:gd name="connsiteY1" fmla="*/ 0 h 1668170"/>
              <a:gd name="connsiteX2" fmla="*/ 5375564 w 12233564"/>
              <a:gd name="connsiteY2" fmla="*/ 637308 h 1668170"/>
              <a:gd name="connsiteX3" fmla="*/ 0 w 12233564"/>
              <a:gd name="connsiteY3" fmla="*/ 1011381 h 1668170"/>
              <a:gd name="connsiteX4" fmla="*/ 41564 w 12233564"/>
              <a:gd name="connsiteY4" fmla="*/ 0 h 1668170"/>
              <a:gd name="connsiteX0" fmla="*/ 0 w 12274012"/>
              <a:gd name="connsiteY0" fmla="*/ 0 h 1668170"/>
              <a:gd name="connsiteX1" fmla="*/ 12274012 w 12274012"/>
              <a:gd name="connsiteY1" fmla="*/ 0 h 1668170"/>
              <a:gd name="connsiteX2" fmla="*/ 5416012 w 12274012"/>
              <a:gd name="connsiteY2" fmla="*/ 637308 h 1668170"/>
              <a:gd name="connsiteX3" fmla="*/ 40448 w 12274012"/>
              <a:gd name="connsiteY3" fmla="*/ 1011381 h 1668170"/>
              <a:gd name="connsiteX4" fmla="*/ 0 w 12274012"/>
              <a:gd name="connsiteY4" fmla="*/ 0 h 1668170"/>
              <a:gd name="connsiteX0" fmla="*/ 558 w 12233564"/>
              <a:gd name="connsiteY0" fmla="*/ 0 h 1709734"/>
              <a:gd name="connsiteX1" fmla="*/ 12233564 w 12233564"/>
              <a:gd name="connsiteY1" fmla="*/ 41564 h 1709734"/>
              <a:gd name="connsiteX2" fmla="*/ 5375564 w 12233564"/>
              <a:gd name="connsiteY2" fmla="*/ 678872 h 1709734"/>
              <a:gd name="connsiteX3" fmla="*/ 0 w 12233564"/>
              <a:gd name="connsiteY3" fmla="*/ 1052945 h 1709734"/>
              <a:gd name="connsiteX4" fmla="*/ 558 w 12233564"/>
              <a:gd name="connsiteY4" fmla="*/ 0 h 1709734"/>
              <a:gd name="connsiteX0" fmla="*/ 0 w 12233006"/>
              <a:gd name="connsiteY0" fmla="*/ 0 h 1709734"/>
              <a:gd name="connsiteX1" fmla="*/ 12233006 w 12233006"/>
              <a:gd name="connsiteY1" fmla="*/ 41564 h 1709734"/>
              <a:gd name="connsiteX2" fmla="*/ 5375006 w 12233006"/>
              <a:gd name="connsiteY2" fmla="*/ 678872 h 1709734"/>
              <a:gd name="connsiteX3" fmla="*/ 190805 w 12233006"/>
              <a:gd name="connsiteY3" fmla="*/ 1025236 h 1709734"/>
              <a:gd name="connsiteX4" fmla="*/ 0 w 12233006"/>
              <a:gd name="connsiteY4" fmla="*/ 0 h 1709734"/>
              <a:gd name="connsiteX0" fmla="*/ 558 w 12042201"/>
              <a:gd name="connsiteY0" fmla="*/ 0 h 1668170"/>
              <a:gd name="connsiteX1" fmla="*/ 12042201 w 12042201"/>
              <a:gd name="connsiteY1" fmla="*/ 0 h 1668170"/>
              <a:gd name="connsiteX2" fmla="*/ 5184201 w 12042201"/>
              <a:gd name="connsiteY2" fmla="*/ 637308 h 1668170"/>
              <a:gd name="connsiteX3" fmla="*/ 0 w 12042201"/>
              <a:gd name="connsiteY3" fmla="*/ 983672 h 1668170"/>
              <a:gd name="connsiteX4" fmla="*/ 558 w 12042201"/>
              <a:gd name="connsiteY4" fmla="*/ 0 h 1668170"/>
              <a:gd name="connsiteX0" fmla="*/ 558 w 12042201"/>
              <a:gd name="connsiteY0" fmla="*/ 0 h 1855973"/>
              <a:gd name="connsiteX1" fmla="*/ 12042201 w 12042201"/>
              <a:gd name="connsiteY1" fmla="*/ 0 h 1855973"/>
              <a:gd name="connsiteX2" fmla="*/ 5389233 w 12042201"/>
              <a:gd name="connsiteY2" fmla="*/ 872835 h 1855973"/>
              <a:gd name="connsiteX3" fmla="*/ 0 w 12042201"/>
              <a:gd name="connsiteY3" fmla="*/ 983672 h 1855973"/>
              <a:gd name="connsiteX4" fmla="*/ 558 w 12042201"/>
              <a:gd name="connsiteY4" fmla="*/ 0 h 1855973"/>
              <a:gd name="connsiteX0" fmla="*/ 558 w 12042201"/>
              <a:gd name="connsiteY0" fmla="*/ 0 h 1496171"/>
              <a:gd name="connsiteX1" fmla="*/ 12042201 w 12042201"/>
              <a:gd name="connsiteY1" fmla="*/ 0 h 1496171"/>
              <a:gd name="connsiteX2" fmla="*/ 5389233 w 12042201"/>
              <a:gd name="connsiteY2" fmla="*/ 872835 h 1496171"/>
              <a:gd name="connsiteX3" fmla="*/ 0 w 12042201"/>
              <a:gd name="connsiteY3" fmla="*/ 983672 h 1496171"/>
              <a:gd name="connsiteX4" fmla="*/ 558 w 12042201"/>
              <a:gd name="connsiteY4" fmla="*/ 0 h 1496171"/>
              <a:gd name="connsiteX0" fmla="*/ 558 w 12042201"/>
              <a:gd name="connsiteY0" fmla="*/ 0 h 1496171"/>
              <a:gd name="connsiteX1" fmla="*/ 12042201 w 12042201"/>
              <a:gd name="connsiteY1" fmla="*/ 0 h 1496171"/>
              <a:gd name="connsiteX2" fmla="*/ 5389233 w 12042201"/>
              <a:gd name="connsiteY2" fmla="*/ 872835 h 1496171"/>
              <a:gd name="connsiteX3" fmla="*/ 0 w 12042201"/>
              <a:gd name="connsiteY3" fmla="*/ 983672 h 1496171"/>
              <a:gd name="connsiteX4" fmla="*/ 558 w 12042201"/>
              <a:gd name="connsiteY4" fmla="*/ 0 h 1496171"/>
              <a:gd name="connsiteX0" fmla="*/ 558 w 12042201"/>
              <a:gd name="connsiteY0" fmla="*/ 0 h 1705318"/>
              <a:gd name="connsiteX1" fmla="*/ 12042201 w 12042201"/>
              <a:gd name="connsiteY1" fmla="*/ 0 h 1705318"/>
              <a:gd name="connsiteX2" fmla="*/ 5389233 w 12042201"/>
              <a:gd name="connsiteY2" fmla="*/ 872835 h 1705318"/>
              <a:gd name="connsiteX3" fmla="*/ 0 w 12042201"/>
              <a:gd name="connsiteY3" fmla="*/ 983672 h 1705318"/>
              <a:gd name="connsiteX4" fmla="*/ 558 w 12042201"/>
              <a:gd name="connsiteY4" fmla="*/ 0 h 1705318"/>
              <a:gd name="connsiteX0" fmla="*/ 558 w 12042201"/>
              <a:gd name="connsiteY0" fmla="*/ 0 h 1302306"/>
              <a:gd name="connsiteX1" fmla="*/ 12042201 w 12042201"/>
              <a:gd name="connsiteY1" fmla="*/ 0 h 1302306"/>
              <a:gd name="connsiteX2" fmla="*/ 5389233 w 12042201"/>
              <a:gd name="connsiteY2" fmla="*/ 872835 h 1302306"/>
              <a:gd name="connsiteX3" fmla="*/ 0 w 12042201"/>
              <a:gd name="connsiteY3" fmla="*/ 983672 h 1302306"/>
              <a:gd name="connsiteX4" fmla="*/ 558 w 12042201"/>
              <a:gd name="connsiteY4" fmla="*/ 0 h 1302306"/>
              <a:gd name="connsiteX0" fmla="*/ 558 w 12042201"/>
              <a:gd name="connsiteY0" fmla="*/ 0 h 1302306"/>
              <a:gd name="connsiteX1" fmla="*/ 12042201 w 12042201"/>
              <a:gd name="connsiteY1" fmla="*/ 0 h 1302306"/>
              <a:gd name="connsiteX2" fmla="*/ 5389233 w 12042201"/>
              <a:gd name="connsiteY2" fmla="*/ 872835 h 1302306"/>
              <a:gd name="connsiteX3" fmla="*/ 0 w 12042201"/>
              <a:gd name="connsiteY3" fmla="*/ 983672 h 1302306"/>
              <a:gd name="connsiteX4" fmla="*/ 558 w 12042201"/>
              <a:gd name="connsiteY4" fmla="*/ 0 h 1302306"/>
              <a:gd name="connsiteX0" fmla="*/ 558 w 12042201"/>
              <a:gd name="connsiteY0" fmla="*/ 0 h 1061376"/>
              <a:gd name="connsiteX1" fmla="*/ 12042201 w 12042201"/>
              <a:gd name="connsiteY1" fmla="*/ 0 h 1061376"/>
              <a:gd name="connsiteX2" fmla="*/ 5389233 w 12042201"/>
              <a:gd name="connsiteY2" fmla="*/ 872835 h 1061376"/>
              <a:gd name="connsiteX3" fmla="*/ 0 w 12042201"/>
              <a:gd name="connsiteY3" fmla="*/ 983672 h 1061376"/>
              <a:gd name="connsiteX4" fmla="*/ 558 w 12042201"/>
              <a:gd name="connsiteY4" fmla="*/ 0 h 106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2201" h="1061376">
                <a:moveTo>
                  <a:pt x="558" y="0"/>
                </a:moveTo>
                <a:lnTo>
                  <a:pt x="12042201" y="0"/>
                </a:lnTo>
                <a:cubicBezTo>
                  <a:pt x="9756201" y="212436"/>
                  <a:pt x="9334111" y="1547089"/>
                  <a:pt x="5389233" y="872835"/>
                </a:cubicBezTo>
                <a:cubicBezTo>
                  <a:pt x="401994" y="73889"/>
                  <a:pt x="780178" y="424872"/>
                  <a:pt x="0" y="983672"/>
                </a:cubicBezTo>
                <a:lnTo>
                  <a:pt x="558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58511">
            <a:off x="5874369" y="-925632"/>
            <a:ext cx="2247623" cy="22476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37" y="2519626"/>
            <a:ext cx="6875217" cy="3881172"/>
          </a:xfrm>
          <a:prstGeom prst="rect">
            <a:avLst/>
          </a:prstGeom>
        </p:spPr>
      </p:pic>
      <p:sp>
        <p:nvSpPr>
          <p:cNvPr id="9" name="Прямоугольник 6"/>
          <p:cNvSpPr/>
          <p:nvPr/>
        </p:nvSpPr>
        <p:spPr>
          <a:xfrm>
            <a:off x="6089073" y="4168920"/>
            <a:ext cx="6192982" cy="2798618"/>
          </a:xfrm>
          <a:custGeom>
            <a:avLst/>
            <a:gdLst>
              <a:gd name="connsiteX0" fmla="*/ 0 w 6192982"/>
              <a:gd name="connsiteY0" fmla="*/ 0 h 2798618"/>
              <a:gd name="connsiteX1" fmla="*/ 6192982 w 6192982"/>
              <a:gd name="connsiteY1" fmla="*/ 0 h 2798618"/>
              <a:gd name="connsiteX2" fmla="*/ 6192982 w 6192982"/>
              <a:gd name="connsiteY2" fmla="*/ 2798618 h 2798618"/>
              <a:gd name="connsiteX3" fmla="*/ 0 w 6192982"/>
              <a:gd name="connsiteY3" fmla="*/ 2798618 h 2798618"/>
              <a:gd name="connsiteX4" fmla="*/ 0 w 6192982"/>
              <a:gd name="connsiteY4" fmla="*/ 0 h 2798618"/>
              <a:gd name="connsiteX0" fmla="*/ 2923309 w 6192982"/>
              <a:gd name="connsiteY0" fmla="*/ 1524000 h 2798618"/>
              <a:gd name="connsiteX1" fmla="*/ 6192982 w 6192982"/>
              <a:gd name="connsiteY1" fmla="*/ 0 h 2798618"/>
              <a:gd name="connsiteX2" fmla="*/ 6192982 w 6192982"/>
              <a:gd name="connsiteY2" fmla="*/ 2798618 h 2798618"/>
              <a:gd name="connsiteX3" fmla="*/ 0 w 6192982"/>
              <a:gd name="connsiteY3" fmla="*/ 2798618 h 2798618"/>
              <a:gd name="connsiteX4" fmla="*/ 2923309 w 6192982"/>
              <a:gd name="connsiteY4" fmla="*/ 1524000 h 2798618"/>
              <a:gd name="connsiteX0" fmla="*/ 2923309 w 6192982"/>
              <a:gd name="connsiteY0" fmla="*/ 1524000 h 2798618"/>
              <a:gd name="connsiteX1" fmla="*/ 6192982 w 6192982"/>
              <a:gd name="connsiteY1" fmla="*/ 0 h 2798618"/>
              <a:gd name="connsiteX2" fmla="*/ 6192982 w 6192982"/>
              <a:gd name="connsiteY2" fmla="*/ 2798618 h 2798618"/>
              <a:gd name="connsiteX3" fmla="*/ 0 w 6192982"/>
              <a:gd name="connsiteY3" fmla="*/ 2798618 h 2798618"/>
              <a:gd name="connsiteX4" fmla="*/ 2923309 w 6192982"/>
              <a:gd name="connsiteY4" fmla="*/ 1524000 h 2798618"/>
              <a:gd name="connsiteX0" fmla="*/ 2923309 w 6192982"/>
              <a:gd name="connsiteY0" fmla="*/ 1524000 h 2798618"/>
              <a:gd name="connsiteX1" fmla="*/ 6192982 w 6192982"/>
              <a:gd name="connsiteY1" fmla="*/ 0 h 2798618"/>
              <a:gd name="connsiteX2" fmla="*/ 6192982 w 6192982"/>
              <a:gd name="connsiteY2" fmla="*/ 2798618 h 2798618"/>
              <a:gd name="connsiteX3" fmla="*/ 0 w 6192982"/>
              <a:gd name="connsiteY3" fmla="*/ 2798618 h 2798618"/>
              <a:gd name="connsiteX4" fmla="*/ 2923309 w 6192982"/>
              <a:gd name="connsiteY4" fmla="*/ 1524000 h 279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2982" h="2798618">
                <a:moveTo>
                  <a:pt x="2923309" y="1524000"/>
                </a:moveTo>
                <a:cubicBezTo>
                  <a:pt x="5163127" y="1736436"/>
                  <a:pt x="5103091" y="508000"/>
                  <a:pt x="6192982" y="0"/>
                </a:cubicBezTo>
                <a:lnTo>
                  <a:pt x="6192982" y="2798618"/>
                </a:lnTo>
                <a:lnTo>
                  <a:pt x="0" y="2798618"/>
                </a:lnTo>
                <a:cubicBezTo>
                  <a:pt x="974436" y="2373745"/>
                  <a:pt x="868219" y="1325418"/>
                  <a:pt x="2923309" y="152400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745" y="1109134"/>
            <a:ext cx="11381509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300" dirty="0" smtClean="0">
                <a:latin typeface="+mj-lt"/>
              </a:rPr>
              <a:t>Этот  проект смог бы в одном порыве объединить область </a:t>
            </a:r>
            <a:r>
              <a:rPr lang="ru-RU" sz="2300" b="1" dirty="0" smtClean="0">
                <a:latin typeface="+mj-lt"/>
              </a:rPr>
              <a:t>на уровне общественных объединений:</a:t>
            </a:r>
            <a:r>
              <a:rPr lang="ru-RU" sz="2300" dirty="0" smtClean="0">
                <a:latin typeface="+mj-lt"/>
              </a:rPr>
              <a:t> Союз писателей, Литературные объединения, Союз художников, картинные галереи и музеи, Союз фотографов, молодежные центры, команды КВН. Также уместно, на наш взгляд,  в таком проекте слово от Русской православной церкви.</a:t>
            </a:r>
            <a:endParaRPr lang="ru-RU" sz="2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228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5762" y="950096"/>
            <a:ext cx="5174673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+mj-lt"/>
              </a:rPr>
              <a:t>Этот проект продолжил бы традиции  книг </a:t>
            </a:r>
            <a:r>
              <a:rPr lang="ru-RU" sz="2400" b="1" dirty="0" smtClean="0">
                <a:latin typeface="+mj-lt"/>
              </a:rPr>
              <a:t>«Фронтовой юмор», </a:t>
            </a:r>
            <a:r>
              <a:rPr lang="ru-RU" sz="2400" dirty="0" smtClean="0">
                <a:latin typeface="+mj-lt"/>
              </a:rPr>
              <a:t>издававшихся в годы Великой Отечественной и мог бы стать эстафетной палочкой для других областей, став Всероссийской акцией.</a:t>
            </a:r>
            <a:endParaRPr lang="ru-RU" sz="24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3854" y="1"/>
            <a:ext cx="12205854" cy="1061376"/>
          </a:xfrm>
          <a:custGeom>
            <a:avLst/>
            <a:gdLst>
              <a:gd name="connsiteX0" fmla="*/ 0 w 12192000"/>
              <a:gd name="connsiteY0" fmla="*/ 0 h 1482436"/>
              <a:gd name="connsiteX1" fmla="*/ 12192000 w 12192000"/>
              <a:gd name="connsiteY1" fmla="*/ 0 h 1482436"/>
              <a:gd name="connsiteX2" fmla="*/ 12192000 w 12192000"/>
              <a:gd name="connsiteY2" fmla="*/ 1482436 h 1482436"/>
              <a:gd name="connsiteX3" fmla="*/ 0 w 12192000"/>
              <a:gd name="connsiteY3" fmla="*/ 1482436 h 1482436"/>
              <a:gd name="connsiteX4" fmla="*/ 0 w 12192000"/>
              <a:gd name="connsiteY4" fmla="*/ 0 h 1482436"/>
              <a:gd name="connsiteX0" fmla="*/ 0 w 12192000"/>
              <a:gd name="connsiteY0" fmla="*/ 0 h 1482436"/>
              <a:gd name="connsiteX1" fmla="*/ 12192000 w 12192000"/>
              <a:gd name="connsiteY1" fmla="*/ 0 h 1482436"/>
              <a:gd name="connsiteX2" fmla="*/ 5334000 w 12192000"/>
              <a:gd name="connsiteY2" fmla="*/ 637308 h 1482436"/>
              <a:gd name="connsiteX3" fmla="*/ 0 w 12192000"/>
              <a:gd name="connsiteY3" fmla="*/ 1482436 h 1482436"/>
              <a:gd name="connsiteX4" fmla="*/ 0 w 12192000"/>
              <a:gd name="connsiteY4" fmla="*/ 0 h 1482436"/>
              <a:gd name="connsiteX0" fmla="*/ 0 w 12192000"/>
              <a:gd name="connsiteY0" fmla="*/ 0 h 1668170"/>
              <a:gd name="connsiteX1" fmla="*/ 12192000 w 12192000"/>
              <a:gd name="connsiteY1" fmla="*/ 0 h 1668170"/>
              <a:gd name="connsiteX2" fmla="*/ 5334000 w 12192000"/>
              <a:gd name="connsiteY2" fmla="*/ 637308 h 1668170"/>
              <a:gd name="connsiteX3" fmla="*/ 0 w 12192000"/>
              <a:gd name="connsiteY3" fmla="*/ 1482436 h 1668170"/>
              <a:gd name="connsiteX4" fmla="*/ 0 w 12192000"/>
              <a:gd name="connsiteY4" fmla="*/ 0 h 1668170"/>
              <a:gd name="connsiteX0" fmla="*/ 0 w 12192000"/>
              <a:gd name="connsiteY0" fmla="*/ 0 h 1668170"/>
              <a:gd name="connsiteX1" fmla="*/ 12192000 w 12192000"/>
              <a:gd name="connsiteY1" fmla="*/ 0 h 1668170"/>
              <a:gd name="connsiteX2" fmla="*/ 5334000 w 12192000"/>
              <a:gd name="connsiteY2" fmla="*/ 637308 h 1668170"/>
              <a:gd name="connsiteX3" fmla="*/ 0 w 12192000"/>
              <a:gd name="connsiteY3" fmla="*/ 1482436 h 1668170"/>
              <a:gd name="connsiteX4" fmla="*/ 0 w 12192000"/>
              <a:gd name="connsiteY4" fmla="*/ 0 h 1668170"/>
              <a:gd name="connsiteX0" fmla="*/ 41564 w 12233564"/>
              <a:gd name="connsiteY0" fmla="*/ 0 h 1668170"/>
              <a:gd name="connsiteX1" fmla="*/ 12233564 w 12233564"/>
              <a:gd name="connsiteY1" fmla="*/ 0 h 1668170"/>
              <a:gd name="connsiteX2" fmla="*/ 5375564 w 12233564"/>
              <a:gd name="connsiteY2" fmla="*/ 637308 h 1668170"/>
              <a:gd name="connsiteX3" fmla="*/ 0 w 12233564"/>
              <a:gd name="connsiteY3" fmla="*/ 1011381 h 1668170"/>
              <a:gd name="connsiteX4" fmla="*/ 41564 w 12233564"/>
              <a:gd name="connsiteY4" fmla="*/ 0 h 1668170"/>
              <a:gd name="connsiteX0" fmla="*/ 0 w 12274012"/>
              <a:gd name="connsiteY0" fmla="*/ 0 h 1668170"/>
              <a:gd name="connsiteX1" fmla="*/ 12274012 w 12274012"/>
              <a:gd name="connsiteY1" fmla="*/ 0 h 1668170"/>
              <a:gd name="connsiteX2" fmla="*/ 5416012 w 12274012"/>
              <a:gd name="connsiteY2" fmla="*/ 637308 h 1668170"/>
              <a:gd name="connsiteX3" fmla="*/ 40448 w 12274012"/>
              <a:gd name="connsiteY3" fmla="*/ 1011381 h 1668170"/>
              <a:gd name="connsiteX4" fmla="*/ 0 w 12274012"/>
              <a:gd name="connsiteY4" fmla="*/ 0 h 1668170"/>
              <a:gd name="connsiteX0" fmla="*/ 558 w 12233564"/>
              <a:gd name="connsiteY0" fmla="*/ 0 h 1709734"/>
              <a:gd name="connsiteX1" fmla="*/ 12233564 w 12233564"/>
              <a:gd name="connsiteY1" fmla="*/ 41564 h 1709734"/>
              <a:gd name="connsiteX2" fmla="*/ 5375564 w 12233564"/>
              <a:gd name="connsiteY2" fmla="*/ 678872 h 1709734"/>
              <a:gd name="connsiteX3" fmla="*/ 0 w 12233564"/>
              <a:gd name="connsiteY3" fmla="*/ 1052945 h 1709734"/>
              <a:gd name="connsiteX4" fmla="*/ 558 w 12233564"/>
              <a:gd name="connsiteY4" fmla="*/ 0 h 1709734"/>
              <a:gd name="connsiteX0" fmla="*/ 0 w 12233006"/>
              <a:gd name="connsiteY0" fmla="*/ 0 h 1709734"/>
              <a:gd name="connsiteX1" fmla="*/ 12233006 w 12233006"/>
              <a:gd name="connsiteY1" fmla="*/ 41564 h 1709734"/>
              <a:gd name="connsiteX2" fmla="*/ 5375006 w 12233006"/>
              <a:gd name="connsiteY2" fmla="*/ 678872 h 1709734"/>
              <a:gd name="connsiteX3" fmla="*/ 190805 w 12233006"/>
              <a:gd name="connsiteY3" fmla="*/ 1025236 h 1709734"/>
              <a:gd name="connsiteX4" fmla="*/ 0 w 12233006"/>
              <a:gd name="connsiteY4" fmla="*/ 0 h 1709734"/>
              <a:gd name="connsiteX0" fmla="*/ 558 w 12042201"/>
              <a:gd name="connsiteY0" fmla="*/ 0 h 1668170"/>
              <a:gd name="connsiteX1" fmla="*/ 12042201 w 12042201"/>
              <a:gd name="connsiteY1" fmla="*/ 0 h 1668170"/>
              <a:gd name="connsiteX2" fmla="*/ 5184201 w 12042201"/>
              <a:gd name="connsiteY2" fmla="*/ 637308 h 1668170"/>
              <a:gd name="connsiteX3" fmla="*/ 0 w 12042201"/>
              <a:gd name="connsiteY3" fmla="*/ 983672 h 1668170"/>
              <a:gd name="connsiteX4" fmla="*/ 558 w 12042201"/>
              <a:gd name="connsiteY4" fmla="*/ 0 h 1668170"/>
              <a:gd name="connsiteX0" fmla="*/ 558 w 12042201"/>
              <a:gd name="connsiteY0" fmla="*/ 0 h 1855973"/>
              <a:gd name="connsiteX1" fmla="*/ 12042201 w 12042201"/>
              <a:gd name="connsiteY1" fmla="*/ 0 h 1855973"/>
              <a:gd name="connsiteX2" fmla="*/ 5389233 w 12042201"/>
              <a:gd name="connsiteY2" fmla="*/ 872835 h 1855973"/>
              <a:gd name="connsiteX3" fmla="*/ 0 w 12042201"/>
              <a:gd name="connsiteY3" fmla="*/ 983672 h 1855973"/>
              <a:gd name="connsiteX4" fmla="*/ 558 w 12042201"/>
              <a:gd name="connsiteY4" fmla="*/ 0 h 1855973"/>
              <a:gd name="connsiteX0" fmla="*/ 558 w 12042201"/>
              <a:gd name="connsiteY0" fmla="*/ 0 h 1496171"/>
              <a:gd name="connsiteX1" fmla="*/ 12042201 w 12042201"/>
              <a:gd name="connsiteY1" fmla="*/ 0 h 1496171"/>
              <a:gd name="connsiteX2" fmla="*/ 5389233 w 12042201"/>
              <a:gd name="connsiteY2" fmla="*/ 872835 h 1496171"/>
              <a:gd name="connsiteX3" fmla="*/ 0 w 12042201"/>
              <a:gd name="connsiteY3" fmla="*/ 983672 h 1496171"/>
              <a:gd name="connsiteX4" fmla="*/ 558 w 12042201"/>
              <a:gd name="connsiteY4" fmla="*/ 0 h 1496171"/>
              <a:gd name="connsiteX0" fmla="*/ 558 w 12042201"/>
              <a:gd name="connsiteY0" fmla="*/ 0 h 1496171"/>
              <a:gd name="connsiteX1" fmla="*/ 12042201 w 12042201"/>
              <a:gd name="connsiteY1" fmla="*/ 0 h 1496171"/>
              <a:gd name="connsiteX2" fmla="*/ 5389233 w 12042201"/>
              <a:gd name="connsiteY2" fmla="*/ 872835 h 1496171"/>
              <a:gd name="connsiteX3" fmla="*/ 0 w 12042201"/>
              <a:gd name="connsiteY3" fmla="*/ 983672 h 1496171"/>
              <a:gd name="connsiteX4" fmla="*/ 558 w 12042201"/>
              <a:gd name="connsiteY4" fmla="*/ 0 h 1496171"/>
              <a:gd name="connsiteX0" fmla="*/ 558 w 12042201"/>
              <a:gd name="connsiteY0" fmla="*/ 0 h 1705318"/>
              <a:gd name="connsiteX1" fmla="*/ 12042201 w 12042201"/>
              <a:gd name="connsiteY1" fmla="*/ 0 h 1705318"/>
              <a:gd name="connsiteX2" fmla="*/ 5389233 w 12042201"/>
              <a:gd name="connsiteY2" fmla="*/ 872835 h 1705318"/>
              <a:gd name="connsiteX3" fmla="*/ 0 w 12042201"/>
              <a:gd name="connsiteY3" fmla="*/ 983672 h 1705318"/>
              <a:gd name="connsiteX4" fmla="*/ 558 w 12042201"/>
              <a:gd name="connsiteY4" fmla="*/ 0 h 1705318"/>
              <a:gd name="connsiteX0" fmla="*/ 558 w 12042201"/>
              <a:gd name="connsiteY0" fmla="*/ 0 h 1302306"/>
              <a:gd name="connsiteX1" fmla="*/ 12042201 w 12042201"/>
              <a:gd name="connsiteY1" fmla="*/ 0 h 1302306"/>
              <a:gd name="connsiteX2" fmla="*/ 5389233 w 12042201"/>
              <a:gd name="connsiteY2" fmla="*/ 872835 h 1302306"/>
              <a:gd name="connsiteX3" fmla="*/ 0 w 12042201"/>
              <a:gd name="connsiteY3" fmla="*/ 983672 h 1302306"/>
              <a:gd name="connsiteX4" fmla="*/ 558 w 12042201"/>
              <a:gd name="connsiteY4" fmla="*/ 0 h 1302306"/>
              <a:gd name="connsiteX0" fmla="*/ 558 w 12042201"/>
              <a:gd name="connsiteY0" fmla="*/ 0 h 1302306"/>
              <a:gd name="connsiteX1" fmla="*/ 12042201 w 12042201"/>
              <a:gd name="connsiteY1" fmla="*/ 0 h 1302306"/>
              <a:gd name="connsiteX2" fmla="*/ 5389233 w 12042201"/>
              <a:gd name="connsiteY2" fmla="*/ 872835 h 1302306"/>
              <a:gd name="connsiteX3" fmla="*/ 0 w 12042201"/>
              <a:gd name="connsiteY3" fmla="*/ 983672 h 1302306"/>
              <a:gd name="connsiteX4" fmla="*/ 558 w 12042201"/>
              <a:gd name="connsiteY4" fmla="*/ 0 h 1302306"/>
              <a:gd name="connsiteX0" fmla="*/ 558 w 12042201"/>
              <a:gd name="connsiteY0" fmla="*/ 0 h 1061376"/>
              <a:gd name="connsiteX1" fmla="*/ 12042201 w 12042201"/>
              <a:gd name="connsiteY1" fmla="*/ 0 h 1061376"/>
              <a:gd name="connsiteX2" fmla="*/ 5389233 w 12042201"/>
              <a:gd name="connsiteY2" fmla="*/ 872835 h 1061376"/>
              <a:gd name="connsiteX3" fmla="*/ 0 w 12042201"/>
              <a:gd name="connsiteY3" fmla="*/ 983672 h 1061376"/>
              <a:gd name="connsiteX4" fmla="*/ 558 w 12042201"/>
              <a:gd name="connsiteY4" fmla="*/ 0 h 106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2201" h="1061376">
                <a:moveTo>
                  <a:pt x="558" y="0"/>
                </a:moveTo>
                <a:lnTo>
                  <a:pt x="12042201" y="0"/>
                </a:lnTo>
                <a:cubicBezTo>
                  <a:pt x="9756201" y="212436"/>
                  <a:pt x="9334111" y="1547089"/>
                  <a:pt x="5389233" y="872835"/>
                </a:cubicBezTo>
                <a:cubicBezTo>
                  <a:pt x="401994" y="73889"/>
                  <a:pt x="780178" y="424872"/>
                  <a:pt x="0" y="983672"/>
                </a:cubicBezTo>
                <a:lnTo>
                  <a:pt x="558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3"/>
          <p:cNvSpPr/>
          <p:nvPr/>
        </p:nvSpPr>
        <p:spPr>
          <a:xfrm>
            <a:off x="-13854" y="-111280"/>
            <a:ext cx="12205854" cy="1061376"/>
          </a:xfrm>
          <a:custGeom>
            <a:avLst/>
            <a:gdLst>
              <a:gd name="connsiteX0" fmla="*/ 0 w 12192000"/>
              <a:gd name="connsiteY0" fmla="*/ 0 h 1482436"/>
              <a:gd name="connsiteX1" fmla="*/ 12192000 w 12192000"/>
              <a:gd name="connsiteY1" fmla="*/ 0 h 1482436"/>
              <a:gd name="connsiteX2" fmla="*/ 12192000 w 12192000"/>
              <a:gd name="connsiteY2" fmla="*/ 1482436 h 1482436"/>
              <a:gd name="connsiteX3" fmla="*/ 0 w 12192000"/>
              <a:gd name="connsiteY3" fmla="*/ 1482436 h 1482436"/>
              <a:gd name="connsiteX4" fmla="*/ 0 w 12192000"/>
              <a:gd name="connsiteY4" fmla="*/ 0 h 1482436"/>
              <a:gd name="connsiteX0" fmla="*/ 0 w 12192000"/>
              <a:gd name="connsiteY0" fmla="*/ 0 h 1482436"/>
              <a:gd name="connsiteX1" fmla="*/ 12192000 w 12192000"/>
              <a:gd name="connsiteY1" fmla="*/ 0 h 1482436"/>
              <a:gd name="connsiteX2" fmla="*/ 5334000 w 12192000"/>
              <a:gd name="connsiteY2" fmla="*/ 637308 h 1482436"/>
              <a:gd name="connsiteX3" fmla="*/ 0 w 12192000"/>
              <a:gd name="connsiteY3" fmla="*/ 1482436 h 1482436"/>
              <a:gd name="connsiteX4" fmla="*/ 0 w 12192000"/>
              <a:gd name="connsiteY4" fmla="*/ 0 h 1482436"/>
              <a:gd name="connsiteX0" fmla="*/ 0 w 12192000"/>
              <a:gd name="connsiteY0" fmla="*/ 0 h 1668170"/>
              <a:gd name="connsiteX1" fmla="*/ 12192000 w 12192000"/>
              <a:gd name="connsiteY1" fmla="*/ 0 h 1668170"/>
              <a:gd name="connsiteX2" fmla="*/ 5334000 w 12192000"/>
              <a:gd name="connsiteY2" fmla="*/ 637308 h 1668170"/>
              <a:gd name="connsiteX3" fmla="*/ 0 w 12192000"/>
              <a:gd name="connsiteY3" fmla="*/ 1482436 h 1668170"/>
              <a:gd name="connsiteX4" fmla="*/ 0 w 12192000"/>
              <a:gd name="connsiteY4" fmla="*/ 0 h 1668170"/>
              <a:gd name="connsiteX0" fmla="*/ 0 w 12192000"/>
              <a:gd name="connsiteY0" fmla="*/ 0 h 1668170"/>
              <a:gd name="connsiteX1" fmla="*/ 12192000 w 12192000"/>
              <a:gd name="connsiteY1" fmla="*/ 0 h 1668170"/>
              <a:gd name="connsiteX2" fmla="*/ 5334000 w 12192000"/>
              <a:gd name="connsiteY2" fmla="*/ 637308 h 1668170"/>
              <a:gd name="connsiteX3" fmla="*/ 0 w 12192000"/>
              <a:gd name="connsiteY3" fmla="*/ 1482436 h 1668170"/>
              <a:gd name="connsiteX4" fmla="*/ 0 w 12192000"/>
              <a:gd name="connsiteY4" fmla="*/ 0 h 1668170"/>
              <a:gd name="connsiteX0" fmla="*/ 41564 w 12233564"/>
              <a:gd name="connsiteY0" fmla="*/ 0 h 1668170"/>
              <a:gd name="connsiteX1" fmla="*/ 12233564 w 12233564"/>
              <a:gd name="connsiteY1" fmla="*/ 0 h 1668170"/>
              <a:gd name="connsiteX2" fmla="*/ 5375564 w 12233564"/>
              <a:gd name="connsiteY2" fmla="*/ 637308 h 1668170"/>
              <a:gd name="connsiteX3" fmla="*/ 0 w 12233564"/>
              <a:gd name="connsiteY3" fmla="*/ 1011381 h 1668170"/>
              <a:gd name="connsiteX4" fmla="*/ 41564 w 12233564"/>
              <a:gd name="connsiteY4" fmla="*/ 0 h 1668170"/>
              <a:gd name="connsiteX0" fmla="*/ 0 w 12274012"/>
              <a:gd name="connsiteY0" fmla="*/ 0 h 1668170"/>
              <a:gd name="connsiteX1" fmla="*/ 12274012 w 12274012"/>
              <a:gd name="connsiteY1" fmla="*/ 0 h 1668170"/>
              <a:gd name="connsiteX2" fmla="*/ 5416012 w 12274012"/>
              <a:gd name="connsiteY2" fmla="*/ 637308 h 1668170"/>
              <a:gd name="connsiteX3" fmla="*/ 40448 w 12274012"/>
              <a:gd name="connsiteY3" fmla="*/ 1011381 h 1668170"/>
              <a:gd name="connsiteX4" fmla="*/ 0 w 12274012"/>
              <a:gd name="connsiteY4" fmla="*/ 0 h 1668170"/>
              <a:gd name="connsiteX0" fmla="*/ 558 w 12233564"/>
              <a:gd name="connsiteY0" fmla="*/ 0 h 1709734"/>
              <a:gd name="connsiteX1" fmla="*/ 12233564 w 12233564"/>
              <a:gd name="connsiteY1" fmla="*/ 41564 h 1709734"/>
              <a:gd name="connsiteX2" fmla="*/ 5375564 w 12233564"/>
              <a:gd name="connsiteY2" fmla="*/ 678872 h 1709734"/>
              <a:gd name="connsiteX3" fmla="*/ 0 w 12233564"/>
              <a:gd name="connsiteY3" fmla="*/ 1052945 h 1709734"/>
              <a:gd name="connsiteX4" fmla="*/ 558 w 12233564"/>
              <a:gd name="connsiteY4" fmla="*/ 0 h 1709734"/>
              <a:gd name="connsiteX0" fmla="*/ 0 w 12233006"/>
              <a:gd name="connsiteY0" fmla="*/ 0 h 1709734"/>
              <a:gd name="connsiteX1" fmla="*/ 12233006 w 12233006"/>
              <a:gd name="connsiteY1" fmla="*/ 41564 h 1709734"/>
              <a:gd name="connsiteX2" fmla="*/ 5375006 w 12233006"/>
              <a:gd name="connsiteY2" fmla="*/ 678872 h 1709734"/>
              <a:gd name="connsiteX3" fmla="*/ 190805 w 12233006"/>
              <a:gd name="connsiteY3" fmla="*/ 1025236 h 1709734"/>
              <a:gd name="connsiteX4" fmla="*/ 0 w 12233006"/>
              <a:gd name="connsiteY4" fmla="*/ 0 h 1709734"/>
              <a:gd name="connsiteX0" fmla="*/ 558 w 12042201"/>
              <a:gd name="connsiteY0" fmla="*/ 0 h 1668170"/>
              <a:gd name="connsiteX1" fmla="*/ 12042201 w 12042201"/>
              <a:gd name="connsiteY1" fmla="*/ 0 h 1668170"/>
              <a:gd name="connsiteX2" fmla="*/ 5184201 w 12042201"/>
              <a:gd name="connsiteY2" fmla="*/ 637308 h 1668170"/>
              <a:gd name="connsiteX3" fmla="*/ 0 w 12042201"/>
              <a:gd name="connsiteY3" fmla="*/ 983672 h 1668170"/>
              <a:gd name="connsiteX4" fmla="*/ 558 w 12042201"/>
              <a:gd name="connsiteY4" fmla="*/ 0 h 1668170"/>
              <a:gd name="connsiteX0" fmla="*/ 558 w 12042201"/>
              <a:gd name="connsiteY0" fmla="*/ 0 h 1855973"/>
              <a:gd name="connsiteX1" fmla="*/ 12042201 w 12042201"/>
              <a:gd name="connsiteY1" fmla="*/ 0 h 1855973"/>
              <a:gd name="connsiteX2" fmla="*/ 5389233 w 12042201"/>
              <a:gd name="connsiteY2" fmla="*/ 872835 h 1855973"/>
              <a:gd name="connsiteX3" fmla="*/ 0 w 12042201"/>
              <a:gd name="connsiteY3" fmla="*/ 983672 h 1855973"/>
              <a:gd name="connsiteX4" fmla="*/ 558 w 12042201"/>
              <a:gd name="connsiteY4" fmla="*/ 0 h 1855973"/>
              <a:gd name="connsiteX0" fmla="*/ 558 w 12042201"/>
              <a:gd name="connsiteY0" fmla="*/ 0 h 1496171"/>
              <a:gd name="connsiteX1" fmla="*/ 12042201 w 12042201"/>
              <a:gd name="connsiteY1" fmla="*/ 0 h 1496171"/>
              <a:gd name="connsiteX2" fmla="*/ 5389233 w 12042201"/>
              <a:gd name="connsiteY2" fmla="*/ 872835 h 1496171"/>
              <a:gd name="connsiteX3" fmla="*/ 0 w 12042201"/>
              <a:gd name="connsiteY3" fmla="*/ 983672 h 1496171"/>
              <a:gd name="connsiteX4" fmla="*/ 558 w 12042201"/>
              <a:gd name="connsiteY4" fmla="*/ 0 h 1496171"/>
              <a:gd name="connsiteX0" fmla="*/ 558 w 12042201"/>
              <a:gd name="connsiteY0" fmla="*/ 0 h 1496171"/>
              <a:gd name="connsiteX1" fmla="*/ 12042201 w 12042201"/>
              <a:gd name="connsiteY1" fmla="*/ 0 h 1496171"/>
              <a:gd name="connsiteX2" fmla="*/ 5389233 w 12042201"/>
              <a:gd name="connsiteY2" fmla="*/ 872835 h 1496171"/>
              <a:gd name="connsiteX3" fmla="*/ 0 w 12042201"/>
              <a:gd name="connsiteY3" fmla="*/ 983672 h 1496171"/>
              <a:gd name="connsiteX4" fmla="*/ 558 w 12042201"/>
              <a:gd name="connsiteY4" fmla="*/ 0 h 1496171"/>
              <a:gd name="connsiteX0" fmla="*/ 558 w 12042201"/>
              <a:gd name="connsiteY0" fmla="*/ 0 h 1705318"/>
              <a:gd name="connsiteX1" fmla="*/ 12042201 w 12042201"/>
              <a:gd name="connsiteY1" fmla="*/ 0 h 1705318"/>
              <a:gd name="connsiteX2" fmla="*/ 5389233 w 12042201"/>
              <a:gd name="connsiteY2" fmla="*/ 872835 h 1705318"/>
              <a:gd name="connsiteX3" fmla="*/ 0 w 12042201"/>
              <a:gd name="connsiteY3" fmla="*/ 983672 h 1705318"/>
              <a:gd name="connsiteX4" fmla="*/ 558 w 12042201"/>
              <a:gd name="connsiteY4" fmla="*/ 0 h 1705318"/>
              <a:gd name="connsiteX0" fmla="*/ 558 w 12042201"/>
              <a:gd name="connsiteY0" fmla="*/ 0 h 1302306"/>
              <a:gd name="connsiteX1" fmla="*/ 12042201 w 12042201"/>
              <a:gd name="connsiteY1" fmla="*/ 0 h 1302306"/>
              <a:gd name="connsiteX2" fmla="*/ 5389233 w 12042201"/>
              <a:gd name="connsiteY2" fmla="*/ 872835 h 1302306"/>
              <a:gd name="connsiteX3" fmla="*/ 0 w 12042201"/>
              <a:gd name="connsiteY3" fmla="*/ 983672 h 1302306"/>
              <a:gd name="connsiteX4" fmla="*/ 558 w 12042201"/>
              <a:gd name="connsiteY4" fmla="*/ 0 h 1302306"/>
              <a:gd name="connsiteX0" fmla="*/ 558 w 12042201"/>
              <a:gd name="connsiteY0" fmla="*/ 0 h 1302306"/>
              <a:gd name="connsiteX1" fmla="*/ 12042201 w 12042201"/>
              <a:gd name="connsiteY1" fmla="*/ 0 h 1302306"/>
              <a:gd name="connsiteX2" fmla="*/ 5389233 w 12042201"/>
              <a:gd name="connsiteY2" fmla="*/ 872835 h 1302306"/>
              <a:gd name="connsiteX3" fmla="*/ 0 w 12042201"/>
              <a:gd name="connsiteY3" fmla="*/ 983672 h 1302306"/>
              <a:gd name="connsiteX4" fmla="*/ 558 w 12042201"/>
              <a:gd name="connsiteY4" fmla="*/ 0 h 1302306"/>
              <a:gd name="connsiteX0" fmla="*/ 558 w 12042201"/>
              <a:gd name="connsiteY0" fmla="*/ 0 h 1061376"/>
              <a:gd name="connsiteX1" fmla="*/ 12042201 w 12042201"/>
              <a:gd name="connsiteY1" fmla="*/ 0 h 1061376"/>
              <a:gd name="connsiteX2" fmla="*/ 5389233 w 12042201"/>
              <a:gd name="connsiteY2" fmla="*/ 872835 h 1061376"/>
              <a:gd name="connsiteX3" fmla="*/ 0 w 12042201"/>
              <a:gd name="connsiteY3" fmla="*/ 983672 h 1061376"/>
              <a:gd name="connsiteX4" fmla="*/ 558 w 12042201"/>
              <a:gd name="connsiteY4" fmla="*/ 0 h 106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2201" h="1061376">
                <a:moveTo>
                  <a:pt x="558" y="0"/>
                </a:moveTo>
                <a:lnTo>
                  <a:pt x="12042201" y="0"/>
                </a:lnTo>
                <a:cubicBezTo>
                  <a:pt x="9756201" y="212436"/>
                  <a:pt x="9334111" y="1547089"/>
                  <a:pt x="5389233" y="872835"/>
                </a:cubicBezTo>
                <a:cubicBezTo>
                  <a:pt x="401994" y="73889"/>
                  <a:pt x="780178" y="424872"/>
                  <a:pt x="0" y="983672"/>
                </a:cubicBezTo>
                <a:lnTo>
                  <a:pt x="558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601">
            <a:off x="5678780" y="-1063940"/>
            <a:ext cx="2352742" cy="23527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999018" y="4059382"/>
            <a:ext cx="6192982" cy="2798618"/>
          </a:xfrm>
          <a:custGeom>
            <a:avLst/>
            <a:gdLst>
              <a:gd name="connsiteX0" fmla="*/ 0 w 6192982"/>
              <a:gd name="connsiteY0" fmla="*/ 0 h 2798618"/>
              <a:gd name="connsiteX1" fmla="*/ 6192982 w 6192982"/>
              <a:gd name="connsiteY1" fmla="*/ 0 h 2798618"/>
              <a:gd name="connsiteX2" fmla="*/ 6192982 w 6192982"/>
              <a:gd name="connsiteY2" fmla="*/ 2798618 h 2798618"/>
              <a:gd name="connsiteX3" fmla="*/ 0 w 6192982"/>
              <a:gd name="connsiteY3" fmla="*/ 2798618 h 2798618"/>
              <a:gd name="connsiteX4" fmla="*/ 0 w 6192982"/>
              <a:gd name="connsiteY4" fmla="*/ 0 h 2798618"/>
              <a:gd name="connsiteX0" fmla="*/ 2923309 w 6192982"/>
              <a:gd name="connsiteY0" fmla="*/ 1524000 h 2798618"/>
              <a:gd name="connsiteX1" fmla="*/ 6192982 w 6192982"/>
              <a:gd name="connsiteY1" fmla="*/ 0 h 2798618"/>
              <a:gd name="connsiteX2" fmla="*/ 6192982 w 6192982"/>
              <a:gd name="connsiteY2" fmla="*/ 2798618 h 2798618"/>
              <a:gd name="connsiteX3" fmla="*/ 0 w 6192982"/>
              <a:gd name="connsiteY3" fmla="*/ 2798618 h 2798618"/>
              <a:gd name="connsiteX4" fmla="*/ 2923309 w 6192982"/>
              <a:gd name="connsiteY4" fmla="*/ 1524000 h 2798618"/>
              <a:gd name="connsiteX0" fmla="*/ 2923309 w 6192982"/>
              <a:gd name="connsiteY0" fmla="*/ 1524000 h 2798618"/>
              <a:gd name="connsiteX1" fmla="*/ 6192982 w 6192982"/>
              <a:gd name="connsiteY1" fmla="*/ 0 h 2798618"/>
              <a:gd name="connsiteX2" fmla="*/ 6192982 w 6192982"/>
              <a:gd name="connsiteY2" fmla="*/ 2798618 h 2798618"/>
              <a:gd name="connsiteX3" fmla="*/ 0 w 6192982"/>
              <a:gd name="connsiteY3" fmla="*/ 2798618 h 2798618"/>
              <a:gd name="connsiteX4" fmla="*/ 2923309 w 6192982"/>
              <a:gd name="connsiteY4" fmla="*/ 1524000 h 2798618"/>
              <a:gd name="connsiteX0" fmla="*/ 2923309 w 6192982"/>
              <a:gd name="connsiteY0" fmla="*/ 1524000 h 2798618"/>
              <a:gd name="connsiteX1" fmla="*/ 6192982 w 6192982"/>
              <a:gd name="connsiteY1" fmla="*/ 0 h 2798618"/>
              <a:gd name="connsiteX2" fmla="*/ 6192982 w 6192982"/>
              <a:gd name="connsiteY2" fmla="*/ 2798618 h 2798618"/>
              <a:gd name="connsiteX3" fmla="*/ 0 w 6192982"/>
              <a:gd name="connsiteY3" fmla="*/ 2798618 h 2798618"/>
              <a:gd name="connsiteX4" fmla="*/ 2923309 w 6192982"/>
              <a:gd name="connsiteY4" fmla="*/ 1524000 h 279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2982" h="2798618">
                <a:moveTo>
                  <a:pt x="2923309" y="1524000"/>
                </a:moveTo>
                <a:cubicBezTo>
                  <a:pt x="5163127" y="1736436"/>
                  <a:pt x="5103091" y="508000"/>
                  <a:pt x="6192982" y="0"/>
                </a:cubicBezTo>
                <a:lnTo>
                  <a:pt x="6192982" y="2798618"/>
                </a:lnTo>
                <a:lnTo>
                  <a:pt x="0" y="2798618"/>
                </a:lnTo>
                <a:cubicBezTo>
                  <a:pt x="974436" y="2373745"/>
                  <a:pt x="868219" y="1325418"/>
                  <a:pt x="2923309" y="152400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6"/>
          <p:cNvSpPr/>
          <p:nvPr/>
        </p:nvSpPr>
        <p:spPr>
          <a:xfrm>
            <a:off x="6089073" y="4168920"/>
            <a:ext cx="6192982" cy="2798618"/>
          </a:xfrm>
          <a:custGeom>
            <a:avLst/>
            <a:gdLst>
              <a:gd name="connsiteX0" fmla="*/ 0 w 6192982"/>
              <a:gd name="connsiteY0" fmla="*/ 0 h 2798618"/>
              <a:gd name="connsiteX1" fmla="*/ 6192982 w 6192982"/>
              <a:gd name="connsiteY1" fmla="*/ 0 h 2798618"/>
              <a:gd name="connsiteX2" fmla="*/ 6192982 w 6192982"/>
              <a:gd name="connsiteY2" fmla="*/ 2798618 h 2798618"/>
              <a:gd name="connsiteX3" fmla="*/ 0 w 6192982"/>
              <a:gd name="connsiteY3" fmla="*/ 2798618 h 2798618"/>
              <a:gd name="connsiteX4" fmla="*/ 0 w 6192982"/>
              <a:gd name="connsiteY4" fmla="*/ 0 h 2798618"/>
              <a:gd name="connsiteX0" fmla="*/ 2923309 w 6192982"/>
              <a:gd name="connsiteY0" fmla="*/ 1524000 h 2798618"/>
              <a:gd name="connsiteX1" fmla="*/ 6192982 w 6192982"/>
              <a:gd name="connsiteY1" fmla="*/ 0 h 2798618"/>
              <a:gd name="connsiteX2" fmla="*/ 6192982 w 6192982"/>
              <a:gd name="connsiteY2" fmla="*/ 2798618 h 2798618"/>
              <a:gd name="connsiteX3" fmla="*/ 0 w 6192982"/>
              <a:gd name="connsiteY3" fmla="*/ 2798618 h 2798618"/>
              <a:gd name="connsiteX4" fmla="*/ 2923309 w 6192982"/>
              <a:gd name="connsiteY4" fmla="*/ 1524000 h 2798618"/>
              <a:gd name="connsiteX0" fmla="*/ 2923309 w 6192982"/>
              <a:gd name="connsiteY0" fmla="*/ 1524000 h 2798618"/>
              <a:gd name="connsiteX1" fmla="*/ 6192982 w 6192982"/>
              <a:gd name="connsiteY1" fmla="*/ 0 h 2798618"/>
              <a:gd name="connsiteX2" fmla="*/ 6192982 w 6192982"/>
              <a:gd name="connsiteY2" fmla="*/ 2798618 h 2798618"/>
              <a:gd name="connsiteX3" fmla="*/ 0 w 6192982"/>
              <a:gd name="connsiteY3" fmla="*/ 2798618 h 2798618"/>
              <a:gd name="connsiteX4" fmla="*/ 2923309 w 6192982"/>
              <a:gd name="connsiteY4" fmla="*/ 1524000 h 2798618"/>
              <a:gd name="connsiteX0" fmla="*/ 2923309 w 6192982"/>
              <a:gd name="connsiteY0" fmla="*/ 1524000 h 2798618"/>
              <a:gd name="connsiteX1" fmla="*/ 6192982 w 6192982"/>
              <a:gd name="connsiteY1" fmla="*/ 0 h 2798618"/>
              <a:gd name="connsiteX2" fmla="*/ 6192982 w 6192982"/>
              <a:gd name="connsiteY2" fmla="*/ 2798618 h 2798618"/>
              <a:gd name="connsiteX3" fmla="*/ 0 w 6192982"/>
              <a:gd name="connsiteY3" fmla="*/ 2798618 h 2798618"/>
              <a:gd name="connsiteX4" fmla="*/ 2923309 w 6192982"/>
              <a:gd name="connsiteY4" fmla="*/ 1524000 h 279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2982" h="2798618">
                <a:moveTo>
                  <a:pt x="2923309" y="1524000"/>
                </a:moveTo>
                <a:cubicBezTo>
                  <a:pt x="5163127" y="1736436"/>
                  <a:pt x="5103091" y="508000"/>
                  <a:pt x="6192982" y="0"/>
                </a:cubicBezTo>
                <a:lnTo>
                  <a:pt x="6192982" y="2798618"/>
                </a:lnTo>
                <a:lnTo>
                  <a:pt x="0" y="2798618"/>
                </a:lnTo>
                <a:cubicBezTo>
                  <a:pt x="974436" y="2373745"/>
                  <a:pt x="868219" y="1325418"/>
                  <a:pt x="2923309" y="152400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345" y="773182"/>
            <a:ext cx="4420200" cy="56093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34" y="3125765"/>
            <a:ext cx="4081127" cy="319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3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818" y="660465"/>
            <a:ext cx="4856801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+mj-lt"/>
              </a:rPr>
              <a:t>ООО «Издательский дом «Порт-Апрель», имея 20-летний опыт в организации и  издании книжных проектов, выражает готовность стать координатором и исполнителем такого проекта в Вологодской области.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+mj-lt"/>
              </a:rPr>
              <a:t>Приглашаем к сотрудничеству!</a:t>
            </a:r>
            <a:endParaRPr lang="ru-RU" sz="2400" b="1" dirty="0">
              <a:latin typeface="+mj-lt"/>
            </a:endParaRPr>
          </a:p>
        </p:txBody>
      </p:sp>
      <p:grpSp>
        <p:nvGrpSpPr>
          <p:cNvPr id="10" name="Группа 9"/>
          <p:cNvGrpSpPr/>
          <p:nvPr/>
        </p:nvGrpSpPr>
        <p:grpSpPr>
          <a:xfrm rot="5400000">
            <a:off x="-613725" y="3530759"/>
            <a:ext cx="3762831" cy="2908156"/>
            <a:chOff x="5999018" y="4059382"/>
            <a:chExt cx="6283037" cy="2908156"/>
          </a:xfrm>
        </p:grpSpPr>
        <p:sp>
          <p:nvSpPr>
            <p:cNvPr id="8" name="Прямоугольник 6"/>
            <p:cNvSpPr/>
            <p:nvPr/>
          </p:nvSpPr>
          <p:spPr>
            <a:xfrm>
              <a:off x="5999018" y="4059382"/>
              <a:ext cx="6192982" cy="2798618"/>
            </a:xfrm>
            <a:custGeom>
              <a:avLst/>
              <a:gdLst>
                <a:gd name="connsiteX0" fmla="*/ 0 w 6192982"/>
                <a:gd name="connsiteY0" fmla="*/ 0 h 2798618"/>
                <a:gd name="connsiteX1" fmla="*/ 6192982 w 6192982"/>
                <a:gd name="connsiteY1" fmla="*/ 0 h 2798618"/>
                <a:gd name="connsiteX2" fmla="*/ 6192982 w 6192982"/>
                <a:gd name="connsiteY2" fmla="*/ 2798618 h 2798618"/>
                <a:gd name="connsiteX3" fmla="*/ 0 w 6192982"/>
                <a:gd name="connsiteY3" fmla="*/ 2798618 h 2798618"/>
                <a:gd name="connsiteX4" fmla="*/ 0 w 6192982"/>
                <a:gd name="connsiteY4" fmla="*/ 0 h 2798618"/>
                <a:gd name="connsiteX0" fmla="*/ 2923309 w 6192982"/>
                <a:gd name="connsiteY0" fmla="*/ 1524000 h 2798618"/>
                <a:gd name="connsiteX1" fmla="*/ 6192982 w 6192982"/>
                <a:gd name="connsiteY1" fmla="*/ 0 h 2798618"/>
                <a:gd name="connsiteX2" fmla="*/ 6192982 w 6192982"/>
                <a:gd name="connsiteY2" fmla="*/ 2798618 h 2798618"/>
                <a:gd name="connsiteX3" fmla="*/ 0 w 6192982"/>
                <a:gd name="connsiteY3" fmla="*/ 2798618 h 2798618"/>
                <a:gd name="connsiteX4" fmla="*/ 2923309 w 6192982"/>
                <a:gd name="connsiteY4" fmla="*/ 1524000 h 2798618"/>
                <a:gd name="connsiteX0" fmla="*/ 2923309 w 6192982"/>
                <a:gd name="connsiteY0" fmla="*/ 1524000 h 2798618"/>
                <a:gd name="connsiteX1" fmla="*/ 6192982 w 6192982"/>
                <a:gd name="connsiteY1" fmla="*/ 0 h 2798618"/>
                <a:gd name="connsiteX2" fmla="*/ 6192982 w 6192982"/>
                <a:gd name="connsiteY2" fmla="*/ 2798618 h 2798618"/>
                <a:gd name="connsiteX3" fmla="*/ 0 w 6192982"/>
                <a:gd name="connsiteY3" fmla="*/ 2798618 h 2798618"/>
                <a:gd name="connsiteX4" fmla="*/ 2923309 w 6192982"/>
                <a:gd name="connsiteY4" fmla="*/ 1524000 h 2798618"/>
                <a:gd name="connsiteX0" fmla="*/ 2923309 w 6192982"/>
                <a:gd name="connsiteY0" fmla="*/ 1524000 h 2798618"/>
                <a:gd name="connsiteX1" fmla="*/ 6192982 w 6192982"/>
                <a:gd name="connsiteY1" fmla="*/ 0 h 2798618"/>
                <a:gd name="connsiteX2" fmla="*/ 6192982 w 6192982"/>
                <a:gd name="connsiteY2" fmla="*/ 2798618 h 2798618"/>
                <a:gd name="connsiteX3" fmla="*/ 0 w 6192982"/>
                <a:gd name="connsiteY3" fmla="*/ 2798618 h 2798618"/>
                <a:gd name="connsiteX4" fmla="*/ 2923309 w 6192982"/>
                <a:gd name="connsiteY4" fmla="*/ 1524000 h 279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2982" h="2798618">
                  <a:moveTo>
                    <a:pt x="2923309" y="1524000"/>
                  </a:moveTo>
                  <a:cubicBezTo>
                    <a:pt x="5163127" y="1736436"/>
                    <a:pt x="5103091" y="508000"/>
                    <a:pt x="6192982" y="0"/>
                  </a:cubicBezTo>
                  <a:lnTo>
                    <a:pt x="6192982" y="2798618"/>
                  </a:lnTo>
                  <a:lnTo>
                    <a:pt x="0" y="2798618"/>
                  </a:lnTo>
                  <a:cubicBezTo>
                    <a:pt x="974436" y="2373745"/>
                    <a:pt x="868219" y="1325418"/>
                    <a:pt x="2923309" y="152400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Прямоугольник 6"/>
            <p:cNvSpPr/>
            <p:nvPr/>
          </p:nvSpPr>
          <p:spPr>
            <a:xfrm>
              <a:off x="6089073" y="4168920"/>
              <a:ext cx="6192982" cy="2798618"/>
            </a:xfrm>
            <a:custGeom>
              <a:avLst/>
              <a:gdLst>
                <a:gd name="connsiteX0" fmla="*/ 0 w 6192982"/>
                <a:gd name="connsiteY0" fmla="*/ 0 h 2798618"/>
                <a:gd name="connsiteX1" fmla="*/ 6192982 w 6192982"/>
                <a:gd name="connsiteY1" fmla="*/ 0 h 2798618"/>
                <a:gd name="connsiteX2" fmla="*/ 6192982 w 6192982"/>
                <a:gd name="connsiteY2" fmla="*/ 2798618 h 2798618"/>
                <a:gd name="connsiteX3" fmla="*/ 0 w 6192982"/>
                <a:gd name="connsiteY3" fmla="*/ 2798618 h 2798618"/>
                <a:gd name="connsiteX4" fmla="*/ 0 w 6192982"/>
                <a:gd name="connsiteY4" fmla="*/ 0 h 2798618"/>
                <a:gd name="connsiteX0" fmla="*/ 2923309 w 6192982"/>
                <a:gd name="connsiteY0" fmla="*/ 1524000 h 2798618"/>
                <a:gd name="connsiteX1" fmla="*/ 6192982 w 6192982"/>
                <a:gd name="connsiteY1" fmla="*/ 0 h 2798618"/>
                <a:gd name="connsiteX2" fmla="*/ 6192982 w 6192982"/>
                <a:gd name="connsiteY2" fmla="*/ 2798618 h 2798618"/>
                <a:gd name="connsiteX3" fmla="*/ 0 w 6192982"/>
                <a:gd name="connsiteY3" fmla="*/ 2798618 h 2798618"/>
                <a:gd name="connsiteX4" fmla="*/ 2923309 w 6192982"/>
                <a:gd name="connsiteY4" fmla="*/ 1524000 h 2798618"/>
                <a:gd name="connsiteX0" fmla="*/ 2923309 w 6192982"/>
                <a:gd name="connsiteY0" fmla="*/ 1524000 h 2798618"/>
                <a:gd name="connsiteX1" fmla="*/ 6192982 w 6192982"/>
                <a:gd name="connsiteY1" fmla="*/ 0 h 2798618"/>
                <a:gd name="connsiteX2" fmla="*/ 6192982 w 6192982"/>
                <a:gd name="connsiteY2" fmla="*/ 2798618 h 2798618"/>
                <a:gd name="connsiteX3" fmla="*/ 0 w 6192982"/>
                <a:gd name="connsiteY3" fmla="*/ 2798618 h 2798618"/>
                <a:gd name="connsiteX4" fmla="*/ 2923309 w 6192982"/>
                <a:gd name="connsiteY4" fmla="*/ 1524000 h 2798618"/>
                <a:gd name="connsiteX0" fmla="*/ 2923309 w 6192982"/>
                <a:gd name="connsiteY0" fmla="*/ 1524000 h 2798618"/>
                <a:gd name="connsiteX1" fmla="*/ 6192982 w 6192982"/>
                <a:gd name="connsiteY1" fmla="*/ 0 h 2798618"/>
                <a:gd name="connsiteX2" fmla="*/ 6192982 w 6192982"/>
                <a:gd name="connsiteY2" fmla="*/ 2798618 h 2798618"/>
                <a:gd name="connsiteX3" fmla="*/ 0 w 6192982"/>
                <a:gd name="connsiteY3" fmla="*/ 2798618 h 2798618"/>
                <a:gd name="connsiteX4" fmla="*/ 2923309 w 6192982"/>
                <a:gd name="connsiteY4" fmla="*/ 1524000 h 279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2982" h="2798618">
                  <a:moveTo>
                    <a:pt x="2923309" y="1524000"/>
                  </a:moveTo>
                  <a:cubicBezTo>
                    <a:pt x="5163127" y="1736436"/>
                    <a:pt x="5103091" y="508000"/>
                    <a:pt x="6192982" y="0"/>
                  </a:cubicBezTo>
                  <a:lnTo>
                    <a:pt x="6192982" y="2798618"/>
                  </a:lnTo>
                  <a:lnTo>
                    <a:pt x="0" y="2798618"/>
                  </a:lnTo>
                  <a:cubicBezTo>
                    <a:pt x="974436" y="2373745"/>
                    <a:pt x="868219" y="1325418"/>
                    <a:pt x="2923309" y="152400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468" y="-111280"/>
            <a:ext cx="6977532" cy="69775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926" y="4756241"/>
            <a:ext cx="2247623" cy="22476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857" y="1648689"/>
            <a:ext cx="2488465" cy="351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3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303</Words>
  <Application>Microsoft Office PowerPoint</Application>
  <PresentationFormat>Произвольный</PresentationFormat>
  <Paragraphs>34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«Письмо в блиндаж. Вологодская область»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«Письмо в блиндаж. Вологодская область»</dc:title>
  <dc:creator>Пользователь Windows</dc:creator>
  <cp:lastModifiedBy>пк-1</cp:lastModifiedBy>
  <cp:revision>7</cp:revision>
  <dcterms:created xsi:type="dcterms:W3CDTF">2023-02-07T20:19:36Z</dcterms:created>
  <dcterms:modified xsi:type="dcterms:W3CDTF">2023-02-24T19:40:37Z</dcterms:modified>
</cp:coreProperties>
</file>