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627" autoAdjust="0"/>
  </p:normalViewPr>
  <p:slideViewPr>
    <p:cSldViewPr>
      <p:cViewPr varScale="1">
        <p:scale>
          <a:sx n="88" d="100"/>
          <a:sy n="88" d="100"/>
        </p:scale>
        <p:origin x="618" y="78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=""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Савинова Татьяна Васильевна</cp:lastModifiedBy>
  <cp:revision>690</cp:revision>
  <cp:lastPrinted>2024-12-09T08:13:22Z</cp:lastPrinted>
  <dcterms:created xsi:type="dcterms:W3CDTF">2015-09-23T11:07:51Z</dcterms:created>
  <dcterms:modified xsi:type="dcterms:W3CDTF">2025-01-27T08:47:06Z</dcterms:modified>
</cp:coreProperties>
</file>